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3095625"/>
            <a:ext cx="1118235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1340768"/>
            <a:ext cx="2016224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22638" y="3366338"/>
            <a:ext cx="2453281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88988" y="4315462"/>
            <a:ext cx="2453281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69606" y="5380333"/>
            <a:ext cx="2453281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971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34800" cy="1838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394" y="3274293"/>
            <a:ext cx="11715750" cy="1666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047" y="5009657"/>
            <a:ext cx="11668125" cy="1600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359696" y="2378251"/>
            <a:ext cx="2664296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46774" y="3269502"/>
            <a:ext cx="3389385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619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791825" cy="60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962" y="2060848"/>
            <a:ext cx="11696700" cy="3657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51784" y="4065497"/>
            <a:ext cx="2376264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460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24000"/>
            <a:ext cx="1162050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633449"/>
            <a:ext cx="2592288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09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10975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1700808"/>
            <a:ext cx="2520280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57261" y="4802824"/>
            <a:ext cx="2258619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651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11509"/>
            <a:ext cx="11233248" cy="542985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1299934"/>
            <a:ext cx="2088232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67816" y="5084855"/>
            <a:ext cx="4016415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2467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3" y="1246584"/>
            <a:ext cx="11593288" cy="560263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76872"/>
            <a:ext cx="792088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93346" y="3249145"/>
            <a:ext cx="6862893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2485" y="5205267"/>
            <a:ext cx="9327971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715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595437"/>
            <a:ext cx="1166812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2636912"/>
            <a:ext cx="3528392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29182" y="3632336"/>
            <a:ext cx="4362761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488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100262"/>
            <a:ext cx="11763375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4077072"/>
            <a:ext cx="9793088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298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39552"/>
            <a:ext cx="1174432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022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6425" y="946990"/>
            <a:ext cx="10650215" cy="5722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9077"/>
            <a:ext cx="11630025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276872"/>
            <a:ext cx="1080120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03904" y="5014708"/>
            <a:ext cx="3544424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637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7260"/>
            <a:ext cx="11696700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1343560"/>
            <a:ext cx="2448272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13868" y="5024309"/>
            <a:ext cx="2448272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65817" y="5857686"/>
            <a:ext cx="2448272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063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6594"/>
            <a:ext cx="1163955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3068960"/>
            <a:ext cx="1872208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63404" y="4920909"/>
            <a:ext cx="3005204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305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10977"/>
            <a:ext cx="11687175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4000464"/>
            <a:ext cx="2304256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930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676400"/>
            <a:ext cx="1169670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1676400"/>
            <a:ext cx="1584176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99408" y="3586224"/>
            <a:ext cx="2048719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988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791825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062" y="2132856"/>
            <a:ext cx="11620500" cy="4514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151784" y="5010618"/>
            <a:ext cx="4104456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680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638300"/>
            <a:ext cx="11668125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573016"/>
            <a:ext cx="3600400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28448" y="3573016"/>
            <a:ext cx="1171260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263" y="4441117"/>
            <a:ext cx="1171260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4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628775"/>
            <a:ext cx="11753850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3573016"/>
            <a:ext cx="4464496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806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638300"/>
            <a:ext cx="1175385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3501008"/>
            <a:ext cx="5976664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801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91950" cy="2657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221088"/>
            <a:ext cx="8362950" cy="819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3247868"/>
            <a:ext cx="4248472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88821" y="4243291"/>
            <a:ext cx="3099467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535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01450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4581128"/>
            <a:ext cx="2808312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59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3" y="1237333"/>
            <a:ext cx="11593288" cy="557604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47013" y="1231212"/>
            <a:ext cx="792088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4132" y="2215060"/>
            <a:ext cx="1697412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45534" y="3245206"/>
            <a:ext cx="2079058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04754" y="4194330"/>
            <a:ext cx="2531806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172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2026-01-27T01:02:28Z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