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119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3024187"/>
            <a:ext cx="91440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587" y="1484784"/>
            <a:ext cx="11172825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700808"/>
            <a:ext cx="1129665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012" y="1412776"/>
            <a:ext cx="1122997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628800"/>
            <a:ext cx="1132522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387" y="1484784"/>
            <a:ext cx="11325225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7591" y="2262358"/>
            <a:ext cx="10731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7591" y="4828518"/>
            <a:ext cx="11091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7591" y="5684860"/>
            <a:ext cx="1109105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2205037"/>
            <a:ext cx="11410950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832582"/>
            <a:ext cx="892899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700808"/>
            <a:ext cx="1125855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3615" y="3343040"/>
            <a:ext cx="1087503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3615" y="4184868"/>
            <a:ext cx="1087503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3615" y="5041210"/>
            <a:ext cx="10875033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" y="1988840"/>
            <a:ext cx="11249025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763366"/>
            <a:ext cx="11017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605194"/>
            <a:ext cx="11017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461538"/>
            <a:ext cx="11017224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637" y="1484784"/>
            <a:ext cx="1113472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912" y="1484784"/>
            <a:ext cx="1130617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92144" y="1470270"/>
            <a:ext cx="2448272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87914" y="3139413"/>
            <a:ext cx="271599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78891" y="4826180"/>
            <a:ext cx="271599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00808"/>
            <a:ext cx="1133475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1671780"/>
            <a:ext cx="271599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21967" y="4197266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628800"/>
            <a:ext cx="11277600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5013176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437" y="1844824"/>
            <a:ext cx="11287125" cy="335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84232" y="1832648"/>
            <a:ext cx="302433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087888" y="3521224"/>
            <a:ext cx="2304256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962" y="1916832"/>
            <a:ext cx="11268075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754238"/>
            <a:ext cx="2232248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37196" y="3618334"/>
            <a:ext cx="1730017" cy="674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4" y="620688"/>
            <a:ext cx="467677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700808"/>
            <a:ext cx="11268075" cy="4038575"/>
            <a:chOff x="461962" y="1762125"/>
            <a:chExt cx="11268075" cy="40385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1962" y="1762125"/>
              <a:ext cx="11268075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2681" y="5229200"/>
              <a:ext cx="3857625" cy="5715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80</cp:revision>
  <dcterms:created xsi:type="dcterms:W3CDTF">2015-09-16T06:44:00Z</dcterms:created>
  <dcterms:modified xsi:type="dcterms:W3CDTF">2026-02-09T03:09:38Z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0803F182AC044BA3913AF2E555CD301E</vt:lpwstr>
  </property>
</Properties>
</file>