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1262" y="3028950"/>
            <a:ext cx="722947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85925"/>
            <a:ext cx="1163002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4365104"/>
            <a:ext cx="338437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8717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276872"/>
            <a:ext cx="136815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68853" y="3191272"/>
            <a:ext cx="136815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02362" y="4996923"/>
            <a:ext cx="529809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47775"/>
            <a:ext cx="117538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996952"/>
            <a:ext cx="273630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61236" y="3934501"/>
            <a:ext cx="3610627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6337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7" y="4125930"/>
            <a:ext cx="11259319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7" y="5051904"/>
            <a:ext cx="11259319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2420888"/>
            <a:ext cx="1183957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23916"/>
            <a:ext cx="11521280" cy="5634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633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32428"/>
            <a:ext cx="11089232" cy="5408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743075"/>
            <a:ext cx="11868150" cy="33718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071687"/>
            <a:ext cx="1172527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9318" y="4005064"/>
            <a:ext cx="11259319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9667" y="2276872"/>
            <a:ext cx="11259319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9667" y="3274854"/>
            <a:ext cx="11259319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9667" y="5193692"/>
            <a:ext cx="11259319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258" y="3284984"/>
            <a:ext cx="11259319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258" y="4282966"/>
            <a:ext cx="11259319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258" y="5278389"/>
            <a:ext cx="11259319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547937"/>
            <a:ext cx="11639550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6456" y="3501008"/>
            <a:ext cx="11259319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0837"/>
            <a:ext cx="11449272" cy="5454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420888"/>
            <a:ext cx="169512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88720" y="4437112"/>
            <a:ext cx="260788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2276872"/>
            <a:ext cx="169512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9815"/>
            <a:ext cx="11161240" cy="547155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3068960"/>
            <a:ext cx="273630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00533" y="4967208"/>
            <a:ext cx="1483899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1268760"/>
            <a:ext cx="230425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69356" y="5331474"/>
            <a:ext cx="3198851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3083338"/>
            <a:ext cx="11449272" cy="37300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279" y="1268760"/>
            <a:ext cx="11328948" cy="169378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2130233"/>
            <a:ext cx="201622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85331" y="3982183"/>
            <a:ext cx="201622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53706" y="5973028"/>
            <a:ext cx="201622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1412776"/>
            <a:ext cx="273630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67573" y="4248574"/>
            <a:ext cx="273630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3001"/>
            <a:ext cx="11521280" cy="54983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1243001"/>
            <a:ext cx="180020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8991" y="5062647"/>
            <a:ext cx="180020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1196752"/>
            <a:ext cx="180020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34033" y="3164449"/>
            <a:ext cx="180020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43460" y="5120570"/>
            <a:ext cx="180020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619375"/>
            <a:ext cx="11782425" cy="161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566436"/>
            <a:ext cx="324036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81112"/>
            <a:ext cx="11715750" cy="429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596475"/>
            <a:ext cx="3524250" cy="676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03912" y="2060848"/>
            <a:ext cx="237626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53310" y="2975248"/>
            <a:ext cx="237626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71882" y="4850347"/>
            <a:ext cx="523243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5443"/>
            <a:ext cx="1167765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1239432"/>
            <a:ext cx="316835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49326" y="3102956"/>
            <a:ext cx="336368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17569" y="5973477"/>
            <a:ext cx="2606423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2026-01-27T03:13:42Z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