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038475"/>
            <a:ext cx="72390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589240"/>
            <a:ext cx="59046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2575"/>
            <a:ext cx="116776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467188"/>
            <a:ext cx="59766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6789" y="3508910"/>
            <a:ext cx="40511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33248" cy="55155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060848"/>
            <a:ext cx="69127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4301" y="3079420"/>
            <a:ext cx="234342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1056" y="5035543"/>
            <a:ext cx="87415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24000"/>
            <a:ext cx="117919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447033"/>
            <a:ext cx="112965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4442456"/>
            <a:ext cx="1129657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6587"/>
            <a:ext cx="71342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36912"/>
            <a:ext cx="117348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66912"/>
            <a:ext cx="116586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09775"/>
            <a:ext cx="117252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4885"/>
            <a:ext cx="117252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00250"/>
            <a:ext cx="116586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38325"/>
            <a:ext cx="116776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34800" cy="35433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1638300"/>
            <a:ext cx="101917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707" y="4002435"/>
            <a:ext cx="110775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9770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7252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79351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28775"/>
            <a:ext cx="116776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18"/>
            <a:ext cx="117157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1227" y="587727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026"/>
            <a:ext cx="117443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285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6868"/>
            <a:ext cx="117443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05273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6342" y="3911683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33587"/>
            <a:ext cx="116490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924944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66900"/>
            <a:ext cx="113347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492896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2694" y="4460592"/>
            <a:ext cx="27073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6208" y="1308607"/>
            <a:ext cx="16459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0056" y="4260151"/>
            <a:ext cx="253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9000" y="1268760"/>
            <a:ext cx="3523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173" y="4463373"/>
            <a:ext cx="3523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0879"/>
            <a:ext cx="11658600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165304"/>
            <a:ext cx="6057900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988840"/>
            <a:ext cx="2232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0750" y="5241326"/>
            <a:ext cx="22322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533650"/>
            <a:ext cx="116681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78763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