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862" y="2995612"/>
            <a:ext cx="75342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12776"/>
            <a:ext cx="112395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98824"/>
            <a:ext cx="112585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9629" y="4192622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700808"/>
            <a:ext cx="1122997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259627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268760"/>
            <a:ext cx="11325225" cy="5292176"/>
            <a:chOff x="433387" y="1268760"/>
            <a:chExt cx="11325225" cy="52921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268760"/>
              <a:ext cx="11325225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4979786"/>
              <a:ext cx="10467975" cy="1581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246443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700808"/>
            <a:ext cx="105918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624012"/>
            <a:ext cx="113442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15444" y="358753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396090" cy="54656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1628800"/>
            <a:ext cx="85693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28800"/>
            <a:ext cx="1131570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556792"/>
            <a:ext cx="1133475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1543089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94090" y="3212232"/>
            <a:ext cx="185431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39469" y="4871498"/>
            <a:ext cx="239812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209800"/>
            <a:ext cx="11296650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96936" y="2170878"/>
            <a:ext cx="239812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3832" y="3840021"/>
            <a:ext cx="209387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476672"/>
            <a:ext cx="390525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84784"/>
            <a:ext cx="1141095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28800"/>
            <a:ext cx="114490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412776"/>
            <a:ext cx="112299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09700"/>
            <a:ext cx="11385152" cy="4864887"/>
            <a:chOff x="335360" y="1409700"/>
            <a:chExt cx="11385152" cy="48648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1487" y="1409700"/>
              <a:ext cx="11249025" cy="4038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5560212"/>
              <a:ext cx="7467600" cy="7143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