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35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3076575"/>
            <a:ext cx="112585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78404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0084" y="4303974"/>
            <a:ext cx="36645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02" y="2132856"/>
            <a:ext cx="116967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68760"/>
            <a:ext cx="123649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596" y="2090563"/>
            <a:ext cx="20179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3977237"/>
            <a:ext cx="134788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4962"/>
            <a:ext cx="11801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564904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680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16" y="1939212"/>
            <a:ext cx="11610975" cy="3743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192" y="3880324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581150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4864" y="4532695"/>
            <a:ext cx="24908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1612"/>
            <a:ext cx="116776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558324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2378" y="3491296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14475"/>
            <a:ext cx="117157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58883"/>
            <a:ext cx="43924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6862"/>
            <a:ext cx="11610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539196"/>
            <a:ext cx="50405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498" y="3557768"/>
            <a:ext cx="28452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0507"/>
            <a:ext cx="11233248" cy="54608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179156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0166" y="3128281"/>
            <a:ext cx="551611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014708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0416" y="5014708"/>
            <a:ext cx="1334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5622" y="5950812"/>
            <a:ext cx="251013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28762"/>
            <a:ext cx="117062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106776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788" y="4473282"/>
            <a:ext cx="106776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11537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437112"/>
            <a:ext cx="504825" cy="14954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15494"/>
            <a:ext cx="31683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5225722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1515" y="2179156"/>
            <a:ext cx="198110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870" y="4829758"/>
            <a:ext cx="22358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7348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35360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5227" y="3106287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6676" y="5837913"/>
            <a:ext cx="29119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19987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892261"/>
            <a:ext cx="249966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7825"/>
            <a:ext cx="11763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646493"/>
            <a:ext cx="227197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7823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09" y="2060848"/>
            <a:ext cx="5048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06935"/>
            <a:ext cx="1166812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869160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8212" y="4903884"/>
            <a:ext cx="29963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3050"/>
            <a:ext cx="116776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32283"/>
            <a:ext cx="54006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5437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97558"/>
            <a:ext cx="43924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7" y="3539823"/>
            <a:ext cx="20645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1088"/>
            <a:ext cx="1024890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274426"/>
            <a:ext cx="49685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1625"/>
            <a:ext cx="117443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30532"/>
            <a:ext cx="18722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8944" y="3499981"/>
            <a:ext cx="449343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8812" y="4495405"/>
            <a:ext cx="51213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510652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286" y="5529224"/>
            <a:ext cx="24223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