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3000375"/>
            <a:ext cx="73152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734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40968"/>
            <a:ext cx="424847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2864" y="5143388"/>
            <a:ext cx="6967751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43112"/>
            <a:ext cx="11639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141733"/>
            <a:ext cx="76328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619316"/>
            <a:ext cx="11305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91589"/>
            <a:ext cx="1130525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785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9225"/>
            <a:ext cx="11715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7112"/>
            <a:ext cx="11449272" cy="555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43137"/>
            <a:ext cx="117062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1733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602"/>
            <a:ext cx="117157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5085184"/>
            <a:ext cx="172819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275"/>
            <a:ext cx="11521280" cy="55351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13333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8275"/>
            <a:ext cx="117348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250"/>
            <a:ext cx="11521280" cy="5562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19262"/>
            <a:ext cx="11772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6976" y="5807150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97152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733256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0190"/>
            <a:ext cx="10801200" cy="551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0776"/>
            <a:ext cx="112871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38287"/>
            <a:ext cx="11268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1643"/>
            <a:ext cx="117062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6381328"/>
            <a:ext cx="30243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1412776"/>
            <a:ext cx="316835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3633" y="3368898"/>
            <a:ext cx="252417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4139" y="5197698"/>
            <a:ext cx="1928085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24012"/>
            <a:ext cx="116681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46085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420888"/>
            <a:ext cx="12241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2212" y="2708920"/>
            <a:ext cx="22260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9483" y="4653467"/>
            <a:ext cx="22260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093"/>
            <a:ext cx="11233248" cy="54982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12776"/>
            <a:ext cx="331236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734" y="3264726"/>
            <a:ext cx="331236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7225" y="5197698"/>
            <a:ext cx="216491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04864"/>
            <a:ext cx="1158240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348880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517232"/>
            <a:ext cx="417646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2026-01-27T00:58:51Z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