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586037"/>
            <a:ext cx="754380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1412776"/>
            <a:ext cx="11506200" cy="4745952"/>
            <a:chOff x="342900" y="1933575"/>
            <a:chExt cx="11506200" cy="47459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2900" y="1933575"/>
              <a:ext cx="11506200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4926927"/>
              <a:ext cx="11277600" cy="17526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56792"/>
            <a:ext cx="112776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844824"/>
            <a:ext cx="113823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052736"/>
            <a:ext cx="11287125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162" y="1340768"/>
            <a:ext cx="111156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484784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515298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603870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677927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12776"/>
            <a:ext cx="1104900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484784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603870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677927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4649" y="620688"/>
            <a:ext cx="10467975" cy="613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717071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2836157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990334"/>
            <a:ext cx="108012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268760"/>
            <a:ext cx="11382375" cy="2809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4173810"/>
            <a:ext cx="70675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2" y="1790700"/>
            <a:ext cx="11191875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256518"/>
            <a:ext cx="1944216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2009775"/>
            <a:ext cx="11325225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536160" y="2104390"/>
            <a:ext cx="30963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2066925"/>
            <a:ext cx="112871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060848"/>
            <a:ext cx="3096344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2081212"/>
            <a:ext cx="112871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82522" y="2133418"/>
            <a:ext cx="3240360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981200"/>
            <a:ext cx="11325225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132856"/>
            <a:ext cx="2088232" cy="6134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484784"/>
            <a:ext cx="1130617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28800"/>
            <a:ext cx="113157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82</cp:revision>
  <dcterms:created xsi:type="dcterms:W3CDTF">2015-09-16T06:44:00Z</dcterms:created>
  <dcterms:modified xsi:type="dcterms:W3CDTF">2026-02-09T03:08:10Z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