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2533650"/>
            <a:ext cx="50673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6205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115212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01666"/>
            <a:ext cx="115212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039215"/>
            <a:ext cx="115212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930466"/>
            <a:ext cx="115212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036326"/>
            <a:ext cx="28083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143" y="5985450"/>
            <a:ext cx="28083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504471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430445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4356420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5305544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643"/>
            <a:ext cx="116776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7451"/>
            <a:ext cx="116871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13176"/>
            <a:ext cx="71151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1297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81162"/>
            <a:ext cx="115347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77281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109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8092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2026-01-27T03:52:52Z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