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3095625"/>
            <a:ext cx="74676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484784"/>
            <a:ext cx="113633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183948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19772" y="4957458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762" y="1484784"/>
            <a:ext cx="1142047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772816"/>
            <a:ext cx="1136332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2696744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628800"/>
            <a:ext cx="1125855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2536438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484784"/>
            <a:ext cx="11287125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69718" y="3287322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628800"/>
            <a:ext cx="112776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1674118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340768"/>
            <a:ext cx="11363325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207202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85455" y="3092573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51512" y="4834288"/>
            <a:ext cx="27846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844824"/>
            <a:ext cx="1126807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4437112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84784"/>
            <a:ext cx="1122045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412776"/>
            <a:ext cx="11306175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1383748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8966" y="4083405"/>
            <a:ext cx="287707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0176" y="4912702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1988840"/>
            <a:ext cx="1124902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1919170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34764" y="3559283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537" y="1916832"/>
            <a:ext cx="112109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501292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30452" y="351580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36622" y="3515806"/>
            <a:ext cx="112792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1484784"/>
            <a:ext cx="1138237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264696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03769" y="2264696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953026" y="4732125"/>
            <a:ext cx="141478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22054" y="4732125"/>
            <a:ext cx="244615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84784"/>
            <a:ext cx="1133475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2291386"/>
            <a:ext cx="15841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60496" y="2291386"/>
            <a:ext cx="89044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104187"/>
            <a:ext cx="17829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79776" y="3104187"/>
            <a:ext cx="17829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69954" y="5560212"/>
            <a:ext cx="920251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484784"/>
            <a:ext cx="11258550" cy="4803254"/>
            <a:chOff x="466725" y="1340768"/>
            <a:chExt cx="11258550" cy="48032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6725" y="1340768"/>
              <a:ext cx="3962400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2276872"/>
              <a:ext cx="11258550" cy="38671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312" y="1988840"/>
            <a:ext cx="1100137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2026-02-09T03:10:28Z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