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420888"/>
            <a:ext cx="57626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84984"/>
            <a:ext cx="113919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76400"/>
            <a:ext cx="115538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71612"/>
            <a:ext cx="116776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7157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52537"/>
            <a:ext cx="116776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0218"/>
            <a:ext cx="117252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76500"/>
            <a:ext cx="116490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2870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5900"/>
            <a:ext cx="11687175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5500"/>
            <a:ext cx="11715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90931"/>
            <a:ext cx="73448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1726"/>
            <a:ext cx="116681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98" y="1268760"/>
            <a:ext cx="116776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941168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3398" y="4941168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03485"/>
            <a:ext cx="194421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6822" y="4150857"/>
            <a:ext cx="243536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175693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967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196752"/>
            <a:ext cx="11521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0002" y="3129724"/>
            <a:ext cx="139563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6225" y="3129724"/>
            <a:ext cx="2640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0083" y="5907648"/>
            <a:ext cx="264037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90737"/>
            <a:ext cx="117443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96952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6681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12976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9743"/>
            <a:ext cx="116586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6563"/>
            <a:ext cx="10729192" cy="555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60843" cy="4752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093296"/>
            <a:ext cx="3191353" cy="62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062162"/>
            <a:ext cx="105727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89952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884028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00150"/>
            <a:ext cx="11163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0015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14550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086824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59098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996647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71687"/>
            <a:ext cx="106680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89952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7569" y="3050651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614" y="3965051"/>
            <a:ext cx="7920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