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1725" y="3024187"/>
            <a:ext cx="744855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628800"/>
            <a:ext cx="11277600" cy="4486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5436896"/>
            <a:ext cx="216966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67153" y="5436896"/>
            <a:ext cx="216966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3387" y="2132856"/>
            <a:ext cx="11325225" cy="2692524"/>
            <a:chOff x="433387" y="1752600"/>
            <a:chExt cx="11325225" cy="26925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33387" y="1752600"/>
              <a:ext cx="11325225" cy="1676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3432" y="3645024"/>
              <a:ext cx="10534650" cy="8001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415480" y="4039794"/>
            <a:ext cx="8712968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6313" y="1384310"/>
            <a:ext cx="401002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204864"/>
            <a:ext cx="11315700" cy="448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9587" y="1916832"/>
            <a:ext cx="11172825" cy="3495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556792"/>
            <a:ext cx="11296650" cy="4600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75920" y="3492313"/>
            <a:ext cx="2952328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55463" y="5379170"/>
            <a:ext cx="2508289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962" y="1628800"/>
            <a:ext cx="11268075" cy="4572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47928" y="1677966"/>
            <a:ext cx="2592288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424842" y="3564824"/>
            <a:ext cx="221577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56499" y="5451680"/>
            <a:ext cx="221577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337" y="1628800"/>
            <a:ext cx="11363325" cy="4457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28048" y="2599556"/>
            <a:ext cx="2664296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28048" y="3528470"/>
            <a:ext cx="2419243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12" y="1052736"/>
            <a:ext cx="11382375" cy="5543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32304" y="1129364"/>
            <a:ext cx="2448272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18704" y="3959650"/>
            <a:ext cx="397324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484784"/>
            <a:ext cx="11296650" cy="4457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3327964"/>
            <a:ext cx="4104456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628800"/>
            <a:ext cx="11296650" cy="448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962" y="1844824"/>
            <a:ext cx="11268075" cy="3657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04112" y="1952046"/>
            <a:ext cx="216966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070356" y="3838206"/>
            <a:ext cx="216966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2057400"/>
            <a:ext cx="11334750" cy="2743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272463" y="2153556"/>
            <a:ext cx="1490911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12348" y="3103612"/>
            <a:ext cx="1490911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988840"/>
            <a:ext cx="11353800" cy="3590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631504" y="2023492"/>
            <a:ext cx="2592288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576418" y="4839264"/>
            <a:ext cx="3887733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844824"/>
            <a:ext cx="11258550" cy="3552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72064" y="3780150"/>
            <a:ext cx="216966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056440" y="3780150"/>
            <a:ext cx="129614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962" y="1962150"/>
            <a:ext cx="11268075" cy="2933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3962084"/>
            <a:ext cx="1584176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079776" y="3962084"/>
            <a:ext cx="1584176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387" y="1844824"/>
            <a:ext cx="11325225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39816" y="2815580"/>
            <a:ext cx="216966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24192" y="2815580"/>
            <a:ext cx="142688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069716" y="2815580"/>
            <a:ext cx="142688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962" y="2057400"/>
            <a:ext cx="11268075" cy="2743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3054446"/>
            <a:ext cx="1017532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9068" y="3996736"/>
            <a:ext cx="129456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935760" y="3996736"/>
            <a:ext cx="1872208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693474" y="3996736"/>
            <a:ext cx="1872208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80</cp:revision>
  <dcterms:created xsi:type="dcterms:W3CDTF">2015-09-16T06:44:00Z</dcterms:created>
  <dcterms:modified xsi:type="dcterms:W3CDTF">2026-02-09T03:08:21Z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0803F182AC044BA3913AF2E555CD301E</vt:lpwstr>
  </property>
</Properties>
</file>