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1725" y="2971800"/>
            <a:ext cx="744855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412776"/>
            <a:ext cx="11353800" cy="523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916832"/>
            <a:ext cx="11258550" cy="3324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6" y="2815580"/>
            <a:ext cx="882695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9587" y="1916832"/>
            <a:ext cx="11172825" cy="3371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2023492"/>
            <a:ext cx="882695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628800"/>
            <a:ext cx="11296650" cy="4438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86978" y="3702518"/>
            <a:ext cx="882695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772816"/>
            <a:ext cx="11277600" cy="3648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2939458"/>
            <a:ext cx="882695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556792"/>
            <a:ext cx="10668000" cy="488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582538"/>
            <a:ext cx="9976633" cy="61588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893825" y="1585820"/>
            <a:ext cx="882695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487" y="1340768"/>
            <a:ext cx="11249025" cy="525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412776"/>
            <a:ext cx="11334750" cy="5153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199456" y="2326038"/>
            <a:ext cx="216966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27848" y="3225924"/>
            <a:ext cx="2414983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771456" y="4996668"/>
            <a:ext cx="2844823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050" y="1216868"/>
            <a:ext cx="11391900" cy="5524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2521924"/>
            <a:ext cx="381642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00056" y="5178038"/>
            <a:ext cx="1757943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637" y="2105025"/>
            <a:ext cx="11134725" cy="2647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3151318"/>
            <a:ext cx="216966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437" y="1628800"/>
            <a:ext cx="11287125" cy="423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700808"/>
            <a:ext cx="11334750" cy="437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628800"/>
            <a:ext cx="11258550" cy="421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4812" y="1340768"/>
            <a:ext cx="11382375" cy="5212804"/>
            <a:chOff x="404812" y="1124744"/>
            <a:chExt cx="11382375" cy="52128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4812" y="1124744"/>
              <a:ext cx="11382375" cy="2619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1012" y="3861048"/>
              <a:ext cx="11229975" cy="24765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81</cp:revision>
  <dcterms:created xsi:type="dcterms:W3CDTF">2015-09-16T06:44:00Z</dcterms:created>
  <dcterms:modified xsi:type="dcterms:W3CDTF">2026-02-09T03:08:16Z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0803F182AC044BA3913AF2E555CD301E</vt:lpwstr>
  </property>
</Properties>
</file>