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2505075"/>
            <a:ext cx="893445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" y="1101427"/>
            <a:ext cx="11191875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196752"/>
            <a:ext cx="11268075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556792"/>
            <a:ext cx="11163300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482430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464" y="836712"/>
            <a:ext cx="10696575" cy="5743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882030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2885001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684773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772816"/>
            <a:ext cx="10896600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1793347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796318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811666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787" y="1484784"/>
            <a:ext cx="1102042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926" y="1571868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0926" y="3531297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0926" y="5374611"/>
            <a:ext cx="9361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371600"/>
            <a:ext cx="1122045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772816"/>
            <a:ext cx="1130617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1818134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49120" y="3821105"/>
            <a:ext cx="41833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772816"/>
            <a:ext cx="1135380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1784761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27084" y="3686133"/>
            <a:ext cx="273686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916832"/>
            <a:ext cx="1133475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00966" y="2812294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97236" y="3760012"/>
            <a:ext cx="16561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772816"/>
            <a:ext cx="11391900" cy="3848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710696"/>
            <a:ext cx="26642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472" y="548680"/>
            <a:ext cx="39052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484784"/>
            <a:ext cx="1120140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556792"/>
            <a:ext cx="11334750" cy="4680520"/>
            <a:chOff x="428625" y="2514600"/>
            <a:chExt cx="11334750" cy="46805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42912" y="2514600"/>
              <a:ext cx="11306175" cy="1828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4470970"/>
              <a:ext cx="11334750" cy="27241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2026-02-09T03:09:21Z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