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98612"/>
            <a:ext cx="114490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3726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619" y="431301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8488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85034"/>
            <a:ext cx="8048625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40768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5322" y="4072393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90637"/>
            <a:ext cx="107823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919" y="3544967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81250"/>
            <a:ext cx="108013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389594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76362"/>
            <a:ext cx="115062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62137"/>
            <a:ext cx="113919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919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76400"/>
            <a:ext cx="113061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7640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30104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25250" cy="4410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52550"/>
            <a:ext cx="11506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4975"/>
            <a:ext cx="113728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4319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17032"/>
            <a:ext cx="45434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4975"/>
            <a:ext cx="113347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31621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5962"/>
            <a:ext cx="113252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2001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00200"/>
            <a:ext cx="11506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869160"/>
            <a:ext cx="15335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70037"/>
            <a:ext cx="11163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933056"/>
            <a:ext cx="201622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79634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505" y="4787573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38300"/>
            <a:ext cx="113347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90868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43100"/>
            <a:ext cx="113728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5443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2412"/>
            <a:ext cx="11468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14908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3373338"/>
            <a:ext cx="114871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337943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8695"/>
            <a:ext cx="114871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4868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1730" y="560898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87152"/>
            <a:ext cx="10009112" cy="545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95487"/>
            <a:ext cx="113919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52550"/>
            <a:ext cx="10753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75029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29267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57125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9" y="4139606"/>
            <a:ext cx="1142047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062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155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58681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18438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40689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70044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533823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19358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24062"/>
            <a:ext cx="104489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97682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852936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12693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265048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47775"/>
            <a:ext cx="114871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62150"/>
            <a:ext cx="115443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08920"/>
            <a:ext cx="1152128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6418" y="3461275"/>
            <a:ext cx="2642150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1800200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219" y="4629093"/>
            <a:ext cx="1800200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40768"/>
            <a:ext cx="1296144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3512" y="3343188"/>
            <a:ext cx="2106824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1563" y="4709000"/>
            <a:ext cx="2106824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4049" y="5391906"/>
            <a:ext cx="2106824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636912"/>
            <a:ext cx="100811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9372" y="4674057"/>
            <a:ext cx="1858515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490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7312"/>
            <a:ext cx="114300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5824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07" y="1484784"/>
            <a:ext cx="105537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16410"/>
            <a:ext cx="114871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870" y="4039789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870" y="4711121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870" y="6032863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207" y="1905257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207" y="3213197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207" y="3884529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207" y="5227191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71737"/>
            <a:ext cx="114300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1137"/>
            <a:ext cx="107442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100222"/>
            <a:ext cx="9243324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147" y="4771554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147" y="5385012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147" y="6102643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39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51950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23282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994614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665945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290978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4985459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1384" y="5656791"/>
            <a:ext cx="11158793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81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24890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055" y="3388643"/>
            <a:ext cx="83724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9619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4492" y="2796727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6501"/>
            <a:ext cx="104108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6488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693"/>
            <a:ext cx="88296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88840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824637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3821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44824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36611"/>
            <a:ext cx="648072" cy="520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