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132856"/>
            <a:ext cx="78867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356992"/>
            <a:ext cx="62674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04864"/>
            <a:ext cx="18722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570" y="3061391"/>
            <a:ext cx="354229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2557" y="4890191"/>
            <a:ext cx="207119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2871" y="4890191"/>
            <a:ext cx="207119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966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66912"/>
            <a:ext cx="117919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7337"/>
            <a:ext cx="117157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0655" y="4365104"/>
            <a:ext cx="592931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716" y="5418400"/>
            <a:ext cx="1180925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3" y="1424351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3" y="2489222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3" y="3496219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3" y="4549515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3" y="5591236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95487"/>
            <a:ext cx="118395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842" y="1995487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842" y="3060358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842" y="4090505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847850"/>
            <a:ext cx="118776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3" y="2118259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3" y="3159980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3" y="4190127"/>
            <a:ext cx="1182052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361040" cy="59599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12" y="2132856"/>
            <a:ext cx="116871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1" y="3057385"/>
            <a:ext cx="165618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4630" y="3967781"/>
            <a:ext cx="212128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7963" y="4893755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89" y="4221088"/>
            <a:ext cx="1049655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430809"/>
            <a:ext cx="18722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2156" y="2368359"/>
            <a:ext cx="18722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9366" y="3259609"/>
            <a:ext cx="18722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0502"/>
            <a:ext cx="116681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54901"/>
            <a:ext cx="25922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6672" y="2269301"/>
            <a:ext cx="31696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4384" y="3206850"/>
            <a:ext cx="31696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6348" y="4109675"/>
            <a:ext cx="358615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132856"/>
            <a:ext cx="110871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362443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5202817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33550"/>
            <a:ext cx="105632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72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28800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515474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5390573"/>
            <a:ext cx="127044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38375"/>
            <a:ext cx="116967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91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4077072"/>
            <a:ext cx="115824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65096" cy="582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8172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340643"/>
            <a:ext cx="489654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079" y="4220319"/>
            <a:ext cx="489654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2654" y="5088420"/>
            <a:ext cx="489654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19262"/>
            <a:ext cx="116205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2540"/>
            <a:ext cx="849694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2026-01-27T03:41:44Z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