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6487" y="2971800"/>
            <a:ext cx="7439025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456" y="548680"/>
            <a:ext cx="4010025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556792"/>
            <a:ext cx="11258550" cy="452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687" y="1614487"/>
            <a:ext cx="11096625" cy="362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484784"/>
            <a:ext cx="11391900" cy="4772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264352" y="1427852"/>
            <a:ext cx="180020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4330709"/>
            <a:ext cx="180020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484784"/>
            <a:ext cx="11353800" cy="4781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88288" y="1484784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375920" y="3444213"/>
            <a:ext cx="389927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616280" y="5389128"/>
            <a:ext cx="1898285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575" y="1124744"/>
            <a:ext cx="11372850" cy="5715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11824" y="3071860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919709" y="5016773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556792"/>
            <a:ext cx="11296650" cy="4657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44272" y="1443580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951984" y="4360951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962" y="1556792"/>
            <a:ext cx="11268075" cy="4600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59896" y="2466206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9587" y="1484784"/>
            <a:ext cx="11172825" cy="476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862" y="1484784"/>
            <a:ext cx="11344275" cy="5229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47728" y="1573644"/>
            <a:ext cx="244827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295800" y="4665186"/>
            <a:ext cx="244827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912" y="1772816"/>
            <a:ext cx="11306175" cy="3971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27648" y="1760640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35190" y="3821669"/>
            <a:ext cx="323727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762" y="1772816"/>
            <a:ext cx="11420475" cy="3933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51310" y="1786023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495600" y="3847052"/>
            <a:ext cx="208823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" y="1700808"/>
            <a:ext cx="11201400" cy="3971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151784" y="3776864"/>
            <a:ext cx="165618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27212" y="3776864"/>
            <a:ext cx="2713203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387" y="1556792"/>
            <a:ext cx="11325225" cy="5029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69807" y="2610784"/>
            <a:ext cx="108012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767978" y="2610784"/>
            <a:ext cx="1296573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110379" y="4671813"/>
            <a:ext cx="108012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492208" y="4671813"/>
            <a:ext cx="178836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87488" y="5692052"/>
            <a:ext cx="124525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700808"/>
            <a:ext cx="11258550" cy="4000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5640" y="3805892"/>
            <a:ext cx="129614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15880" y="3805892"/>
            <a:ext cx="2157851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943100"/>
            <a:ext cx="11277600" cy="2971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4048606"/>
            <a:ext cx="914501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81</cp:revision>
  <dcterms:created xsi:type="dcterms:W3CDTF">2015-09-16T06:44:00Z</dcterms:created>
  <dcterms:modified xsi:type="dcterms:W3CDTF">2026-02-09T03:09:01Z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0803F182AC044BA3913AF2E555CD301E</vt:lpwstr>
  </property>
</Properties>
</file>