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276872"/>
            <a:ext cx="11520983" cy="18596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955" y="4581128"/>
            <a:ext cx="73437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347918"/>
            <a:ext cx="158417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3134" y="4320193"/>
            <a:ext cx="454885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2100"/>
            <a:ext cx="11715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645024"/>
            <a:ext cx="57606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35733"/>
            <a:ext cx="698477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733" y="4403834"/>
            <a:ext cx="212996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1637"/>
            <a:ext cx="117538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501008"/>
            <a:ext cx="11133509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426982"/>
            <a:ext cx="11133509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14" y="6093296"/>
            <a:ext cx="116014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2062"/>
            <a:ext cx="11687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73" y="1244425"/>
            <a:ext cx="10936535" cy="560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3624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823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6343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5444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91993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1796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120793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5727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805264"/>
            <a:ext cx="24479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370927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1870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70653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62225"/>
            <a:ext cx="114871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9238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57301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6681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373216"/>
            <a:ext cx="25202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219854"/>
            <a:ext cx="208823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0234" y="4152827"/>
            <a:ext cx="308833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5067227"/>
            <a:ext cx="119720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93096"/>
            <a:ext cx="280831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5242220"/>
            <a:ext cx="178694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580" y="3309579"/>
            <a:ext cx="168534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7633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295232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2853" y="5951056"/>
            <a:ext cx="178752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62100"/>
            <a:ext cx="11715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3" y="3573016"/>
            <a:ext cx="240149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700808"/>
            <a:ext cx="259228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1012" y="4559755"/>
            <a:ext cx="196747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90687"/>
            <a:ext cx="116681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674216"/>
            <a:ext cx="187220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4782" y="3558883"/>
            <a:ext cx="370322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4149080"/>
            <a:ext cx="2376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7224" cy="54546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95180"/>
            <a:ext cx="194421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0905" y="4200830"/>
            <a:ext cx="194421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40" y="3140968"/>
            <a:ext cx="117538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268760"/>
            <a:ext cx="295232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2886" y="3074411"/>
            <a:ext cx="321909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927" y="4937936"/>
            <a:ext cx="223169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365104"/>
            <a:ext cx="187220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700" y="5325804"/>
            <a:ext cx="78105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