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124200"/>
            <a:ext cx="70580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9312"/>
            <a:ext cx="116586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31099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8092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14500"/>
            <a:ext cx="11125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25930"/>
            <a:ext cx="11161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51904"/>
            <a:ext cx="11161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54729"/>
            <a:ext cx="11161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85900"/>
            <a:ext cx="11868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938610"/>
            <a:ext cx="972108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36912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1816" y="3528162"/>
            <a:ext cx="4392488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1816" y="4477286"/>
            <a:ext cx="3252376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8231" y="4477286"/>
            <a:ext cx="3252376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4236" y="5380111"/>
            <a:ext cx="3252376" cy="5957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57300"/>
            <a:ext cx="117062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131100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04975"/>
            <a:ext cx="11077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2026-01-27T03:47:13Z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