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3086100"/>
            <a:ext cx="73723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14475"/>
            <a:ext cx="117062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573016"/>
            <a:ext cx="32403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4579" y="4533715"/>
            <a:ext cx="202511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52550"/>
            <a:ext cx="118014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645024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8120" y="4686746"/>
            <a:ext cx="13576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2100"/>
            <a:ext cx="116395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538291"/>
            <a:ext cx="46085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4950"/>
            <a:ext cx="116776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1008"/>
            <a:ext cx="11161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508006"/>
            <a:ext cx="11161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99033"/>
            <a:ext cx="11449272" cy="551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2482"/>
            <a:ext cx="8712968" cy="589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106347" cy="529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7348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5013176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52587"/>
            <a:ext cx="11639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645024"/>
            <a:ext cx="1079182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554127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38300"/>
            <a:ext cx="117538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7538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587727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12474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9045" y="3995266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52587"/>
            <a:ext cx="116681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293096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014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5900"/>
            <a:ext cx="115443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81125"/>
            <a:ext cx="116776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556792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2575"/>
            <a:ext cx="116776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484784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5785" y="3487204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0036" y="1308938"/>
            <a:ext cx="213620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54"/>
            <a:ext cx="117729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32403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1149" y="5178112"/>
            <a:ext cx="32403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8075" y="4555749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6681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391618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24000"/>
            <a:ext cx="116014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46805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