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3062287"/>
            <a:ext cx="7543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81162"/>
            <a:ext cx="112966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556792"/>
            <a:ext cx="111918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56792"/>
            <a:ext cx="1122045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3429000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56792"/>
            <a:ext cx="112395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1558167"/>
            <a:ext cx="22322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63685" y="5447996"/>
            <a:ext cx="1636171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844824"/>
            <a:ext cx="111918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05348" y="290210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12" y="1556792"/>
            <a:ext cx="111537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556576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66297" y="4494606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484784"/>
            <a:ext cx="113823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1521250"/>
            <a:ext cx="259228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5680" y="4438620"/>
            <a:ext cx="330855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162" y="750752"/>
            <a:ext cx="10460587" cy="5912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77847" y="2435402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05618" y="5149573"/>
            <a:ext cx="258227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628800"/>
            <a:ext cx="111918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700808"/>
            <a:ext cx="1124902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177900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3262" y="3680374"/>
            <a:ext cx="228129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196752"/>
            <a:ext cx="11268075" cy="5514975"/>
            <a:chOff x="461962" y="1340768"/>
            <a:chExt cx="11268075" cy="5514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62" y="1340768"/>
              <a:ext cx="112680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487" y="5112668"/>
              <a:ext cx="11249025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086178" y="1311740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3198597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5085454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772816"/>
            <a:ext cx="1122997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2522" y="3731546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3731546"/>
            <a:ext cx="113224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204864"/>
            <a:ext cx="112585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212377"/>
            <a:ext cx="252028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212377"/>
            <a:ext cx="18221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556792"/>
            <a:ext cx="113823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521708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36254" y="3521708"/>
            <a:ext cx="166380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486278"/>
            <a:ext cx="12961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2204864"/>
            <a:ext cx="1124902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3184510"/>
            <a:ext cx="14401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3952" y="3184510"/>
            <a:ext cx="14401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348880"/>
            <a:ext cx="112204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255740"/>
            <a:ext cx="94330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