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2212" y="3119437"/>
            <a:ext cx="7267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6725" y="1412776"/>
            <a:ext cx="11258550" cy="5144658"/>
            <a:chOff x="466725" y="620688"/>
            <a:chExt cx="11258550" cy="5144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9587" y="620688"/>
              <a:ext cx="392430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" y="1354251"/>
              <a:ext cx="11258550" cy="1800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9587" y="3374571"/>
              <a:ext cx="11172825" cy="23907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1258550" cy="578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4581690"/>
            <a:ext cx="28083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340768"/>
            <a:ext cx="1132522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132856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08168" y="3091619"/>
            <a:ext cx="37444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22034" y="5964627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628800"/>
            <a:ext cx="112680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502784"/>
            <a:ext cx="252028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980728"/>
            <a:ext cx="1136332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1888366"/>
            <a:ext cx="338437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9824" y="5706566"/>
            <a:ext cx="232794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56792"/>
            <a:ext cx="1129665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464430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37561" y="4380316"/>
            <a:ext cx="2016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556792"/>
            <a:ext cx="112871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435402"/>
            <a:ext cx="26642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83543"/>
            <a:ext cx="1133475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0" y="1227081"/>
            <a:ext cx="11239500" cy="5629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727848" y="1188992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34704" y="3090364"/>
            <a:ext cx="319314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0" y="4995499"/>
            <a:ext cx="302433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" y="1772816"/>
            <a:ext cx="113633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772816"/>
            <a:ext cx="259228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3698" y="3704856"/>
            <a:ext cx="301687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00808"/>
            <a:ext cx="1127760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69034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1166" y="3690342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047875"/>
            <a:ext cx="1141095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98477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36638" y="2984776"/>
            <a:ext cx="1711289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26582" y="298477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916832"/>
            <a:ext cx="1125855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30994" y="378395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0194" y="4741901"/>
            <a:ext cx="222954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23792" y="4741901"/>
            <a:ext cx="222954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4741901"/>
            <a:ext cx="237626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2071687"/>
            <a:ext cx="11306175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02598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32761" y="302598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0096" y="3025980"/>
            <a:ext cx="16561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862" y="2043112"/>
            <a:ext cx="113442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990550"/>
            <a:ext cx="78488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81</cp:revision>
  <dcterms:created xsi:type="dcterms:W3CDTF">2015-09-16T06:44:00Z</dcterms:created>
  <dcterms:modified xsi:type="dcterms:W3CDTF">2026-02-09T03:09:55Z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