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412776"/>
            <a:ext cx="9334500" cy="2066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15605" y="4149080"/>
            <a:ext cx="7334250" cy="733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91950" cy="5133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27648" y="1294472"/>
            <a:ext cx="2232248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279729" y="2984376"/>
            <a:ext cx="2232248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675425" y="4801602"/>
            <a:ext cx="2232248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7971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704975"/>
            <a:ext cx="11582400" cy="3448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63752" y="3414868"/>
            <a:ext cx="4320480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2619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704975"/>
            <a:ext cx="11687175" cy="3448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3429000"/>
            <a:ext cx="4464496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6460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2162175"/>
            <a:ext cx="11639550" cy="2533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36160" y="2996952"/>
            <a:ext cx="3960440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66854" y="3830329"/>
            <a:ext cx="1128746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709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06225" cy="4324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72248" y="3068960"/>
            <a:ext cx="5812184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7651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719262"/>
            <a:ext cx="11734800" cy="3419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3429002"/>
            <a:ext cx="11340008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4354977"/>
            <a:ext cx="11340008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2467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58600" cy="5343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6715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725275" cy="5172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9488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53850" cy="5229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298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243012"/>
            <a:ext cx="11706225" cy="437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2022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556792"/>
            <a:ext cx="11734800" cy="430530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44325" cy="4295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5013176"/>
            <a:ext cx="936104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2637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86594"/>
            <a:ext cx="11087100" cy="5238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1286597"/>
            <a:ext cx="936104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3045948"/>
            <a:ext cx="936104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8" y="3995073"/>
            <a:ext cx="936104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27448" y="4909473"/>
            <a:ext cx="936104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27448" y="5823873"/>
            <a:ext cx="936104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9063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0448925" cy="4286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1993" y="5810969"/>
            <a:ext cx="10696575" cy="7143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83432" y="1340768"/>
            <a:ext cx="936104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3100120"/>
            <a:ext cx="936104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3432" y="4072393"/>
            <a:ext cx="936104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83432" y="5889618"/>
            <a:ext cx="936104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7305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10975" cy="5191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6930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01450" cy="5305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27648" y="4065488"/>
            <a:ext cx="3024336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08529" y="5026187"/>
            <a:ext cx="3024336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9988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15169"/>
            <a:ext cx="11706225" cy="5210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84432" y="2924944"/>
            <a:ext cx="1728192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39480" y="5760742"/>
            <a:ext cx="2141096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6053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96700" cy="5248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60296" y="2996952"/>
            <a:ext cx="1368152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52356" y="4918350"/>
            <a:ext cx="2316051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1204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96700" cy="5295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16280" y="1412776"/>
            <a:ext cx="2592288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81019" y="3206852"/>
            <a:ext cx="2592288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673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647825"/>
            <a:ext cx="11763375" cy="3562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40416" y="3429000"/>
            <a:ext cx="1368152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895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2124075"/>
            <a:ext cx="11782425" cy="2609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59894" y="3861048"/>
            <a:ext cx="2160241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8604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35918"/>
            <a:ext cx="11791950" cy="5505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08368" y="5085184"/>
            <a:ext cx="1944216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0680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762125"/>
            <a:ext cx="11706225" cy="3333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88088" y="1738979"/>
            <a:ext cx="1944216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23085" y="3509906"/>
            <a:ext cx="1944216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744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9550" cy="4591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27848" y="3313023"/>
            <a:ext cx="2520280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975492" y="4204274"/>
            <a:ext cx="4784803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2806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700212"/>
            <a:ext cx="11725275" cy="3457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9856" y="1628800"/>
            <a:ext cx="1944216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62711" y="4337276"/>
            <a:ext cx="1944216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7801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628800"/>
            <a:ext cx="11725275" cy="4295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07768" y="4293096"/>
            <a:ext cx="2808312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7535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72900" cy="2571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4077072"/>
            <a:ext cx="3962400" cy="647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647728" y="1338211"/>
            <a:ext cx="1944216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689449" y="2241036"/>
            <a:ext cx="1944216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164011" y="3155436"/>
            <a:ext cx="1944216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4594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82402"/>
            <a:ext cx="11715750" cy="5314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04112" y="1314569"/>
            <a:ext cx="1944216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20942" y="5087916"/>
            <a:ext cx="2802850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0172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2026-01-27T01:36:44Z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