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</p:sldIdLst>
  <p:sldSz cx="12192000" cy="6858000"/>
  <p:notesSz cx="6858000" cy="9144000"/>
  <p:custDataLst>
    <p:tags r:id="rId5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2420888"/>
            <a:ext cx="565785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4063" y="3429000"/>
            <a:ext cx="10325100" cy="41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9662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340768"/>
            <a:ext cx="792088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220444"/>
            <a:ext cx="792088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014520"/>
            <a:ext cx="792088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940494"/>
            <a:ext cx="792088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5866469"/>
            <a:ext cx="792088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109787"/>
            <a:ext cx="1172527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05064"/>
            <a:ext cx="792088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757362"/>
            <a:ext cx="10782300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66862"/>
            <a:ext cx="1175385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5862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9607"/>
            <a:ext cx="1163002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885" y="2204864"/>
            <a:ext cx="1162050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04975"/>
            <a:ext cx="1156335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295400"/>
            <a:ext cx="1178242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66825"/>
            <a:ext cx="1175385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62112"/>
            <a:ext cx="11706225" cy="353377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792088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038350"/>
            <a:ext cx="1161097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149080"/>
            <a:ext cx="792088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590675"/>
            <a:ext cx="108680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077072"/>
            <a:ext cx="7810500" cy="1552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290643"/>
            <a:ext cx="792088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5" y="4964318"/>
            <a:ext cx="11092061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5" y="5855569"/>
            <a:ext cx="11092061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133600"/>
            <a:ext cx="1163955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399" y="3068960"/>
            <a:ext cx="11220375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399" y="3948636"/>
            <a:ext cx="11220375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2233612"/>
            <a:ext cx="10839450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1488199"/>
            <a:ext cx="2448272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97755" y="4983753"/>
            <a:ext cx="2448272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1268760"/>
            <a:ext cx="2448272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81683" y="2183160"/>
            <a:ext cx="2448272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9670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204864"/>
            <a:ext cx="2232248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42688" y="3975791"/>
            <a:ext cx="2749655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804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60017"/>
            <a:ext cx="11668125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650" y="2166937"/>
            <a:ext cx="11696700" cy="2524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63752" y="2166937"/>
            <a:ext cx="1512168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34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801200" cy="54137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2041113"/>
            <a:ext cx="2016224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06066" y="3638419"/>
            <a:ext cx="2016224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39168" y="4390773"/>
            <a:ext cx="2717271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357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09737"/>
            <a:ext cx="1163002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293096"/>
            <a:ext cx="2304256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44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28787"/>
            <a:ext cx="1163955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7" y="2636912"/>
            <a:ext cx="10788327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7" y="3516588"/>
            <a:ext cx="10788327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7" y="4396264"/>
            <a:ext cx="10788327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609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667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429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302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804987"/>
            <a:ext cx="1180147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608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28737"/>
            <a:ext cx="1178242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604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663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843452"/>
            <a:ext cx="11233248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2176" y="5792576"/>
            <a:ext cx="11233248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0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0169" y="4077072"/>
            <a:ext cx="11233248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2929" y="5026196"/>
            <a:ext cx="11233248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2929" y="5929021"/>
            <a:ext cx="11233248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241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7735"/>
            <a:ext cx="1177290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8752" y="3140968"/>
            <a:ext cx="11233248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077072"/>
            <a:ext cx="11233248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979897"/>
            <a:ext cx="11233248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917447"/>
            <a:ext cx="11233248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362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547937"/>
            <a:ext cx="11677650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501008"/>
            <a:ext cx="11233248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784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04962"/>
            <a:ext cx="1160145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501008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401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128837"/>
            <a:ext cx="1114425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32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94891"/>
            <a:ext cx="10513168" cy="5446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7278" y="1196752"/>
            <a:ext cx="10487025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114128"/>
            <a:ext cx="11687175" cy="4267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1234" y="4797152"/>
            <a:ext cx="792088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6039" y="5653679"/>
            <a:ext cx="792088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56322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281673"/>
            <a:ext cx="792088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087324"/>
            <a:ext cx="792088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892974"/>
            <a:ext cx="792088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46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2026-01-27T03:20:40Z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