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3014662"/>
            <a:ext cx="76390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620688"/>
            <a:ext cx="40862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772816"/>
            <a:ext cx="112966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12776"/>
            <a:ext cx="1133475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93539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825202"/>
            <a:ext cx="11334750" cy="5772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707210"/>
            <a:ext cx="14401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9680" y="1542278"/>
            <a:ext cx="14401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943506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700808"/>
            <a:ext cx="1126807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1631138"/>
            <a:ext cx="21602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7" y="1700808"/>
            <a:ext cx="1140142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1616624"/>
            <a:ext cx="1800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1305" y="2458453"/>
            <a:ext cx="15882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07968" y="4149080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56792"/>
            <a:ext cx="1129665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406374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84784"/>
            <a:ext cx="113538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207202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9112" y="3049030"/>
            <a:ext cx="30274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2647950"/>
            <a:ext cx="11268075" cy="156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2579418"/>
            <a:ext cx="32403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556792"/>
            <a:ext cx="113157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700808"/>
            <a:ext cx="1126807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1757422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95873" y="4602222"/>
            <a:ext cx="197984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224136"/>
            <a:ext cx="11430000" cy="5445224"/>
            <a:chOff x="381000" y="1412776"/>
            <a:chExt cx="11430000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412776"/>
              <a:ext cx="11430000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5095875"/>
              <a:ext cx="11363325" cy="1762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503712" y="1253565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92398" y="3143306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09657" y="4914048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604962"/>
            <a:ext cx="113538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3488832"/>
            <a:ext cx="197984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3488832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2081212"/>
            <a:ext cx="1130617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3077104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30454" y="3077104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70225" y="4035046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2133600"/>
            <a:ext cx="11287125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2982438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84032" y="2982438"/>
            <a:ext cx="288539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8448" y="2982438"/>
            <a:ext cx="117563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2081212"/>
            <a:ext cx="1136332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2999290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2343" y="2999290"/>
            <a:ext cx="123722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081212"/>
            <a:ext cx="11315700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962084"/>
            <a:ext cx="9865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2026-02-09T03:10:51Z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