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3028950"/>
            <a:ext cx="72961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348880"/>
            <a:ext cx="309634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7698" y="4247129"/>
            <a:ext cx="289067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76387"/>
            <a:ext cx="116395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537265"/>
            <a:ext cx="46805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9747"/>
            <a:ext cx="11305256" cy="55136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04864"/>
            <a:ext cx="59046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5" y="5075385"/>
            <a:ext cx="417078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6584"/>
            <a:ext cx="11521280" cy="55497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181714"/>
            <a:ext cx="57606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3365" y="3084539"/>
            <a:ext cx="203235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2975" y="6036083"/>
            <a:ext cx="1039563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3111"/>
            <a:ext cx="11305256" cy="556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2201"/>
            <a:ext cx="116586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04962"/>
            <a:ext cx="11753850" cy="36480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62100"/>
            <a:ext cx="116490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90381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90381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90381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356992"/>
            <a:ext cx="90381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6117"/>
            <a:ext cx="11089232" cy="53952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4066000"/>
            <a:ext cx="90381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5373216"/>
            <a:ext cx="90381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5157192"/>
            <a:ext cx="90381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1726"/>
            <a:ext cx="1167765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352675"/>
            <a:ext cx="1129665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443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492896"/>
            <a:ext cx="30243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3756" y="3615641"/>
            <a:ext cx="30243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08920"/>
            <a:ext cx="227197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75626" y="4595594"/>
            <a:ext cx="188101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19237"/>
            <a:ext cx="116776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519237"/>
            <a:ext cx="227197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508" y="4493931"/>
            <a:ext cx="227197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490787"/>
            <a:ext cx="1174432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394278"/>
            <a:ext cx="227197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410218"/>
            <a:ext cx="31683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0389" y="3389488"/>
            <a:ext cx="31683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645024"/>
            <a:ext cx="9867900" cy="80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549120"/>
            <a:ext cx="227197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