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3000375"/>
            <a:ext cx="73818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71750"/>
            <a:ext cx="11639550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02540"/>
            <a:ext cx="129614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212976"/>
            <a:ext cx="7200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9200" y="4173675"/>
            <a:ext cx="4714791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85975"/>
            <a:ext cx="116586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998484"/>
            <a:ext cx="43924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7451"/>
            <a:ext cx="117157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04864"/>
            <a:ext cx="44644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85728" y="5029087"/>
            <a:ext cx="36108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09725"/>
            <a:ext cx="117633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74409"/>
            <a:ext cx="114492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435108"/>
            <a:ext cx="114492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538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5360"/>
            <a:ext cx="117252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6310"/>
            <a:ext cx="116776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0218"/>
            <a:ext cx="116967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949280"/>
            <a:ext cx="96490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2593"/>
            <a:ext cx="117919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5949280"/>
            <a:ext cx="32403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562225"/>
            <a:ext cx="1159192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430532"/>
            <a:ext cx="669674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45143"/>
            <a:ext cx="11305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82692"/>
            <a:ext cx="11305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097092"/>
            <a:ext cx="11305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40968"/>
            <a:ext cx="11305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78517"/>
            <a:ext cx="11305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992917"/>
            <a:ext cx="11305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600325"/>
            <a:ext cx="11620500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6744" y="3479390"/>
            <a:ext cx="1130525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633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429000"/>
            <a:ext cx="36004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068960"/>
            <a:ext cx="28803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2905" y="5777435"/>
            <a:ext cx="1178719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2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196752"/>
            <a:ext cx="21602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1917" y="4020974"/>
            <a:ext cx="21602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3491" y="4946949"/>
            <a:ext cx="216024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4968"/>
            <a:ext cx="117157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068960"/>
            <a:ext cx="208823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18228" y="5904757"/>
            <a:ext cx="2293796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871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0492"/>
            <a:ext cx="11377264" cy="55308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132856"/>
            <a:ext cx="244827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7395" y="3938506"/>
            <a:ext cx="1932421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7881" y="6033524"/>
            <a:ext cx="325193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09725"/>
            <a:ext cx="116776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564904"/>
            <a:ext cx="28803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9569" y="4393704"/>
            <a:ext cx="288032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0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7158"/>
            <a:ext cx="11377264" cy="55862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209572"/>
            <a:ext cx="22322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5359" y="3026798"/>
            <a:ext cx="22322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05116" y="5040793"/>
            <a:ext cx="22322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6310"/>
            <a:ext cx="117252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298724"/>
            <a:ext cx="165618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0537" y="4088222"/>
            <a:ext cx="165618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533650"/>
            <a:ext cx="1162050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541774"/>
            <a:ext cx="295232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7735"/>
            <a:ext cx="116014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068910"/>
            <a:ext cx="1175385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203736"/>
            <a:ext cx="18002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42125" y="3060263"/>
            <a:ext cx="180020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37548" y="5884485"/>
            <a:ext cx="238238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7824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92896"/>
            <a:ext cx="27363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69974" y="3546192"/>
            <a:ext cx="3038593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2026-01-27T02:10:55Z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