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3" r:id="rId19"/>
    <p:sldId id="340" r:id="rId20"/>
    <p:sldId id="341" r:id="rId21"/>
    <p:sldId id="346" r:id="rId22"/>
    <p:sldId id="342" r:id="rId23"/>
    <p:sldId id="344" r:id="rId24"/>
    <p:sldId id="34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132856"/>
            <a:ext cx="78486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645024"/>
            <a:ext cx="63817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81187"/>
            <a:ext cx="117633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428999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1136" y="4192928"/>
            <a:ext cx="42628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594"/>
            <a:ext cx="11734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360"/>
            <a:ext cx="116967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1927"/>
            <a:ext cx="118300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7357" y="1268760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850" y="2217884"/>
            <a:ext cx="1179282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850" y="3109134"/>
            <a:ext cx="1179282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850" y="4035109"/>
            <a:ext cx="1179282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4850" y="4961084"/>
            <a:ext cx="1179282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4850" y="5840759"/>
            <a:ext cx="1179282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3" y="1268760"/>
            <a:ext cx="1176337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3" y="2206310"/>
            <a:ext cx="1176337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3" y="3085986"/>
            <a:ext cx="1176337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3" y="4011960"/>
            <a:ext cx="1176337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3" y="4891636"/>
            <a:ext cx="1176337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43" y="5887059"/>
            <a:ext cx="1176337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1465753"/>
            <a:ext cx="1163840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2391728"/>
            <a:ext cx="1163840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3317703"/>
            <a:ext cx="1163840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7" y="4232103"/>
            <a:ext cx="1163840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7" y="5134928"/>
            <a:ext cx="1163840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12" y="2204864"/>
            <a:ext cx="117538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2204864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8874" y="3107690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8712" y="4056814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681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437112"/>
            <a:ext cx="1097280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492896"/>
            <a:ext cx="18722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8369" y="3499894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7038" y="4414294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705292" cy="602128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2508" y="3140968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7996" y="4043793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8432" y="4981343"/>
            <a:ext cx="31233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013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83" y="2060848"/>
            <a:ext cx="110490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010514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5850889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3251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11521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149411"/>
            <a:ext cx="11521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5017512"/>
            <a:ext cx="11521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695575"/>
            <a:ext cx="1154430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8352928" cy="634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780928"/>
            <a:ext cx="515883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280" y="3637454"/>
            <a:ext cx="515883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2961" y="4366659"/>
            <a:ext cx="515883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0055" y="5107439"/>
            <a:ext cx="515883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6862"/>
            <a:ext cx="117252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105729"/>
            <a:ext cx="5976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1400" y="3858084"/>
            <a:ext cx="5976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