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3095625"/>
            <a:ext cx="7562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84784"/>
            <a:ext cx="113157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105025"/>
            <a:ext cx="112871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772816"/>
            <a:ext cx="1138237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99473" y="2728409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772816"/>
            <a:ext cx="11229975" cy="3598912"/>
            <a:chOff x="481012" y="1556792"/>
            <a:chExt cx="11229975" cy="35989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81012" y="1556792"/>
              <a:ext cx="112299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2564904"/>
              <a:ext cx="6296025" cy="2590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99473" y="2728409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556792"/>
            <a:ext cx="113633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690342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62" y="1628800"/>
            <a:ext cx="111156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28800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44824"/>
            <a:ext cx="112395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99473" y="2855274"/>
            <a:ext cx="8530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237" y="2090737"/>
            <a:ext cx="106775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" y="1556792"/>
            <a:ext cx="114204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700808"/>
            <a:ext cx="11306175" cy="434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95800" y="1645387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08943" y="2559787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6771" y="4403101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844824"/>
            <a:ext cx="113061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46218" y="183264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52275" y="3661448"/>
            <a:ext cx="2163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548680"/>
            <a:ext cx="40481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556792"/>
            <a:ext cx="113633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844824"/>
            <a:ext cx="113252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628800"/>
            <a:ext cx="112014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12776"/>
            <a:ext cx="11325225" cy="5236046"/>
            <a:chOff x="433387" y="1484784"/>
            <a:chExt cx="11325225" cy="5236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3387" y="1484784"/>
              <a:ext cx="113252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25" y="4149080"/>
              <a:ext cx="11182350" cy="2571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