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014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19262"/>
            <a:ext cx="112014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9933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6380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5109"/>
            <a:ext cx="113633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91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89096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081212"/>
            <a:ext cx="100965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91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86781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95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48403"/>
            <a:ext cx="9811643" cy="569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91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4089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71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132856"/>
            <a:ext cx="7820025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2211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90650"/>
            <a:ext cx="116205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71600"/>
            <a:ext cx="115062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90650"/>
            <a:ext cx="116014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85975"/>
            <a:ext cx="108775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8597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38237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5013176"/>
            <a:ext cx="207645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59084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62112"/>
            <a:ext cx="112871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621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462212"/>
            <a:ext cx="1117282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622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4490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3025"/>
            <a:ext cx="114109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657184" cy="31245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414" y="4450030"/>
            <a:ext cx="6735978" cy="23633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8719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5373216"/>
            <a:ext cx="18722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3491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73807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17333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91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827" y="428908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633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8793"/>
            <a:ext cx="114681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44522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00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34" y="4005064"/>
            <a:ext cx="1209675" cy="42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46304" y="19168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2476" y="258816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395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1240" cy="545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7850"/>
            <a:ext cx="114776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5727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556792"/>
            <a:ext cx="144016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155356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3565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7232"/>
            <a:ext cx="114014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72605"/>
            <a:ext cx="1039177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9410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0016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72937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31967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71650"/>
            <a:ext cx="108489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74015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8093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9856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91619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54122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4462"/>
            <a:ext cx="114776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198" y="2780928"/>
            <a:ext cx="12248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4544" y="4841221"/>
            <a:ext cx="18794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594"/>
            <a:ext cx="114681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0046" y="3284984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5241" y="463922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8704" y="5298979"/>
            <a:ext cx="12677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725144"/>
            <a:ext cx="1138237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1360687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6569" y="3420980"/>
            <a:ext cx="17857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5414" y="4728919"/>
            <a:ext cx="17857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885"/>
            <a:ext cx="114585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9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6594"/>
            <a:ext cx="114204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852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57362"/>
            <a:ext cx="115062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8568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86701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46458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28737"/>
            <a:ext cx="113823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6152"/>
          <a:stretch/>
        </p:blipFill>
        <p:spPr>
          <a:xfrm>
            <a:off x="1078310" y="4622701"/>
            <a:ext cx="10706100" cy="6064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310" y="2599629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310" y="3259386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02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66887"/>
            <a:ext cx="116681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846" y="1844824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846" y="2504581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846" y="3164338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846" y="4507002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41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63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9351"/>
            <a:ext cx="107537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6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442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35140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694897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366229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025986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708892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380223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6051555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30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84784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144541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815873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475630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158536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829867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501199"/>
            <a:ext cx="10945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9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73721"/>
            <a:ext cx="103917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62" y="2969121"/>
            <a:ext cx="10477500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67372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2795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111918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1685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298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82207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7926"/>
            <a:ext cx="111252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168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8129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2026-01-27T00:23:26Z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