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3062287"/>
            <a:ext cx="73628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775"/>
            <a:ext cx="116014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425549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0650" y="3425549"/>
            <a:ext cx="160554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66925"/>
            <a:ext cx="116967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996952"/>
            <a:ext cx="14401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093" y="3934502"/>
            <a:ext cx="14401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66875"/>
            <a:ext cx="116681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502540"/>
            <a:ext cx="345638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43125"/>
            <a:ext cx="116395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05064"/>
            <a:ext cx="92170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00262"/>
            <a:ext cx="116871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62087"/>
            <a:ext cx="117157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7053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19237"/>
            <a:ext cx="116967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43037"/>
            <a:ext cx="117824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538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966"/>
          <a:stretch/>
        </p:blipFill>
        <p:spPr>
          <a:xfrm>
            <a:off x="263351" y="1268760"/>
            <a:ext cx="11191477" cy="19135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60109"/>
            <a:ext cx="10441160" cy="34532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2535773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43050"/>
            <a:ext cx="116967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495468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7757" y="5546607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412776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4293096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538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501008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1901"/>
            <a:ext cx="10945216" cy="553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90662"/>
            <a:ext cx="117919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490662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37491" y="3562530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62100"/>
            <a:ext cx="117729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532940"/>
            <a:ext cx="309634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1789" y="3535361"/>
            <a:ext cx="189601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19300"/>
            <a:ext cx="117824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484784"/>
            <a:ext cx="27363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627428"/>
            <a:ext cx="295404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23987"/>
            <a:ext cx="117348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340768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2399" y="3482085"/>
            <a:ext cx="141022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20888"/>
            <a:ext cx="1166812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449601"/>
            <a:ext cx="26642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