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38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3095625"/>
            <a:ext cx="112014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919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3484" y="5551957"/>
            <a:ext cx="28946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14" y="5036468"/>
            <a:ext cx="115633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314155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6498" y="4200829"/>
            <a:ext cx="402010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9936" y="5960181"/>
            <a:ext cx="20098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5912"/>
            <a:ext cx="116871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564904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4266" y="4451578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57400"/>
            <a:ext cx="116776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9580" y="2134388"/>
            <a:ext cx="251846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158" y="1268760"/>
            <a:ext cx="108394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95" y="2060848"/>
            <a:ext cx="11610975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84032" y="3942216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4185" y="1196752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3912" y="3141299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9867" y="4877502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86037"/>
            <a:ext cx="116967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466283"/>
            <a:ext cx="36004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28837"/>
            <a:ext cx="117157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4219"/>
            <a:ext cx="118300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2207" y="4901765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236930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99630" y="3088879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0471" y="4836656"/>
            <a:ext cx="123938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123" y="1296119"/>
            <a:ext cx="1105852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373216"/>
            <a:ext cx="91440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0218"/>
            <a:ext cx="117729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336417"/>
            <a:ext cx="11521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2758" y="3142067"/>
            <a:ext cx="193496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1264" y="5919991"/>
            <a:ext cx="216646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633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21088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2051" y="5170212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239589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3293" y="3072966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6650" y="5005939"/>
            <a:ext cx="347919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76400"/>
            <a:ext cx="117538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492896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2779" y="3465170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115" y="2362200"/>
            <a:ext cx="1029652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15" y="2204864"/>
            <a:ext cx="91440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419350"/>
            <a:ext cx="10868025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537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834884"/>
            <a:ext cx="11283999" cy="49064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3429000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5750" y="5118904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5169"/>
            <a:ext cx="117062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315169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3883" y="3143969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3280" y="4891746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66837"/>
            <a:ext cx="116490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78604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109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821674"/>
            <a:ext cx="66247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3958" y="2712926"/>
            <a:ext cx="72446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3861048"/>
            <a:ext cx="66247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3958" y="4752300"/>
            <a:ext cx="72446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38387"/>
            <a:ext cx="116967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