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25" r:id="rId5"/>
    <p:sldId id="326" r:id="rId6"/>
    <p:sldId id="327" r:id="rId7"/>
    <p:sldId id="329" r:id="rId8"/>
    <p:sldId id="328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7912" y="2990850"/>
            <a:ext cx="7496175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25025" y="1556792"/>
            <a:ext cx="11390725" cy="4696253"/>
            <a:chOff x="325025" y="654968"/>
            <a:chExt cx="11390725" cy="46962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51384" y="654968"/>
              <a:ext cx="4086225" cy="685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6250" y="1484784"/>
              <a:ext cx="11239500" cy="15525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5025" y="3169996"/>
              <a:ext cx="11287125" cy="218122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812" y="1340768"/>
            <a:ext cx="11382375" cy="4981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1927" y="5560774"/>
            <a:ext cx="173001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1628800"/>
            <a:ext cx="11220450" cy="4762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559496" y="2351218"/>
            <a:ext cx="309634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4828518"/>
            <a:ext cx="223224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337" y="1556792"/>
            <a:ext cx="11363325" cy="4848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293724"/>
            <a:ext cx="173001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2532" y="3933839"/>
            <a:ext cx="259977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912" y="1484784"/>
            <a:ext cx="11306175" cy="4876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66898" y="3875562"/>
            <a:ext cx="173001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700808"/>
            <a:ext cx="11391900" cy="3981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242004"/>
            <a:ext cx="252028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0" y="890736"/>
            <a:ext cx="11239500" cy="5562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03712" y="2452254"/>
            <a:ext cx="280831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77630" y="4943506"/>
            <a:ext cx="216024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2247900"/>
            <a:ext cx="11220450" cy="2362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51984" y="3011466"/>
            <a:ext cx="2770269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556792"/>
            <a:ext cx="11449050" cy="486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700808"/>
            <a:ext cx="11277600" cy="4133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52184" y="1671780"/>
            <a:ext cx="381642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4163594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1988840"/>
            <a:ext cx="11372850" cy="3248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15880" y="1919170"/>
            <a:ext cx="295232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468794" y="3573799"/>
            <a:ext cx="3379733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862" y="1628800"/>
            <a:ext cx="11344275" cy="4381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706436"/>
            <a:ext cx="302433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31504" y="4361066"/>
            <a:ext cx="302433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062" y="1844824"/>
            <a:ext cx="11191875" cy="4152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07768" y="3429000"/>
            <a:ext cx="345638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4279144"/>
            <a:ext cx="173001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962" y="1916832"/>
            <a:ext cx="11268075" cy="3543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13970" y="4669988"/>
            <a:ext cx="173001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57871" y="4684502"/>
            <a:ext cx="173001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481170" y="4669988"/>
            <a:ext cx="173001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556792"/>
            <a:ext cx="11277600" cy="4838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624987" y="2336704"/>
            <a:ext cx="173001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150473" y="2336704"/>
            <a:ext cx="173001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748530" y="2336704"/>
            <a:ext cx="173001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652530" y="4862189"/>
            <a:ext cx="173001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221558" y="4862189"/>
            <a:ext cx="173001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514815" y="4862189"/>
            <a:ext cx="3125801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862" y="2176462"/>
            <a:ext cx="11344275" cy="2505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3861048"/>
            <a:ext cx="1022513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80</cp:revision>
  <dcterms:created xsi:type="dcterms:W3CDTF">2015-09-16T06:44:00Z</dcterms:created>
  <dcterms:modified xsi:type="dcterms:W3CDTF">2026-02-09T03:09:33Z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0803F182AC044BA3913AF2E555CD301E</vt:lpwstr>
  </property>
</Properties>
</file>