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69479"/>
            <a:ext cx="113157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727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16832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23425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428875"/>
            <a:ext cx="108108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8875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11179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4298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45" y="3501008"/>
            <a:ext cx="112014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54232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26793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23987"/>
            <a:ext cx="11506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23987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6662" y="4120889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62075"/>
            <a:ext cx="115252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681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09687"/>
            <a:ext cx="114204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728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313012"/>
            <a:ext cx="1142047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84784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21928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2550"/>
            <a:ext cx="11563350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100262"/>
            <a:ext cx="98774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71322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633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5252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7984" y="4437112"/>
            <a:ext cx="7572375" cy="199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697196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4204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23987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260" y="4942691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90687"/>
            <a:ext cx="113538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977"/>
            <a:ext cx="115538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165304"/>
            <a:ext cx="19335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400175"/>
            <a:ext cx="100203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00175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72044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23535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57350"/>
            <a:ext cx="11353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57350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7564"/>
            <a:ext cx="11401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7564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725144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16832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7808"/>
          <a:stretch/>
        </p:blipFill>
        <p:spPr>
          <a:xfrm>
            <a:off x="302593" y="2780928"/>
            <a:ext cx="11515725" cy="3293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268760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9987" y="4011960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4003"/>
            <a:ext cx="11006336" cy="553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2772"/>
            <a:ext cx="11161240" cy="558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30" y="5517232"/>
            <a:ext cx="1144905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870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8"/>
            <a:ext cx="1440160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570256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26377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77652"/>
            <a:ext cx="106203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65407"/>
            <a:ext cx="648072" cy="479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060848"/>
            <a:ext cx="648072" cy="47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719645"/>
            <a:ext cx="648072" cy="479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415086"/>
            <a:ext cx="648072" cy="47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085458"/>
            <a:ext cx="648072" cy="479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780899"/>
            <a:ext cx="648072" cy="47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323949"/>
            <a:ext cx="648072" cy="479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6019390"/>
            <a:ext cx="648072" cy="471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838450"/>
            <a:ext cx="10944225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08920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53872"/>
            <a:ext cx="648072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85176" cy="5461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158417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570" y="2507250"/>
            <a:ext cx="1695134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0808" y="3120708"/>
            <a:ext cx="214109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0954" y="4336050"/>
            <a:ext cx="214109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8619" y="4972658"/>
            <a:ext cx="1243845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9951" y="5516668"/>
            <a:ext cx="1243845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3208" cy="55226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39196"/>
            <a:ext cx="1512168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4702" y="2516047"/>
            <a:ext cx="1512168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8336" y="3800837"/>
            <a:ext cx="1797983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6224" y="5016179"/>
            <a:ext cx="1797983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0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4490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8750"/>
            <a:ext cx="115347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38312"/>
            <a:ext cx="115633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0390187" cy="502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4937"/>
            <a:ext cx="115062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0927"/>
            <a:ext cx="11017224" cy="495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29109"/>
            <a:ext cx="11017224" cy="495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52795"/>
            <a:ext cx="11017224" cy="495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47925"/>
            <a:ext cx="111537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76872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7762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37112"/>
            <a:ext cx="114395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348880"/>
            <a:ext cx="11089232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31786"/>
            <a:ext cx="11089232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714692"/>
            <a:ext cx="11089232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219401"/>
            <a:ext cx="11089232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52637"/>
            <a:ext cx="114776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385887"/>
            <a:ext cx="100012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00200"/>
            <a:ext cx="10848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585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53722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59778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65834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383463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089519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795575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6350"/>
            <a:ext cx="108489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87068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93124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99180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16809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22865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928921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646551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6352607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343150"/>
            <a:ext cx="1091565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953" y="2564904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953" y="3270960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953" y="3977016"/>
            <a:ext cx="11305256" cy="4305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5412"/>
            <a:ext cx="11439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67532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16" y="2276872"/>
            <a:ext cx="107346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452761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82503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57362"/>
            <a:ext cx="110680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763552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23987"/>
            <a:ext cx="103727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21142"/>
            <a:ext cx="504056" cy="588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