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1" y="2348880"/>
            <a:ext cx="5629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8" y="3429000"/>
            <a:ext cx="11391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687"/>
            <a:ext cx="11620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4467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653136"/>
            <a:ext cx="115062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90750"/>
            <a:ext cx="115633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76462"/>
            <a:ext cx="10696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6400"/>
            <a:ext cx="117252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380142"/>
            <a:ext cx="113352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282967"/>
            <a:ext cx="1133524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0720"/>
            <a:ext cx="10945216" cy="4862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931" y="6237312"/>
            <a:ext cx="2346832" cy="57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2550"/>
            <a:ext cx="11687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5845"/>
            <a:ext cx="117538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24944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14848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425076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058" y="4005064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058" y="4887300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058" y="5720677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6937"/>
            <a:ext cx="116776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06804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765890"/>
            <a:ext cx="11321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66887"/>
            <a:ext cx="117443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3208" cy="5463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86104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348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5984"/>
            <a:ext cx="10945216" cy="551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7707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22023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743826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394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76872"/>
            <a:ext cx="107251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340768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370914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15799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092493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90750"/>
            <a:ext cx="111633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2147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82171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80824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