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2614612"/>
            <a:ext cx="80010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484784"/>
            <a:ext cx="1136332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588218"/>
            <a:ext cx="11239500" cy="615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187" y="1340768"/>
            <a:ext cx="107156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5460" y="1458094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5460" y="2517637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5460" y="36642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5460" y="5754323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" y="1340768"/>
            <a:ext cx="106584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7058" y="1458094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7058" y="2517637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7058" y="36642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37058" y="4667650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787" y="1890712"/>
            <a:ext cx="102584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3038" y="1996166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3038" y="3055709"/>
            <a:ext cx="7920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623" y="1221432"/>
            <a:ext cx="10362753" cy="5594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132856"/>
            <a:ext cx="112871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22115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628800"/>
            <a:ext cx="1138237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028318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91648" y="4102376"/>
            <a:ext cx="41449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628800"/>
            <a:ext cx="1128712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6469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18106" y="3809570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700808"/>
            <a:ext cx="112299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135161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64426" y="4223732"/>
            <a:ext cx="311439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620688"/>
            <a:ext cx="394335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760512"/>
            <a:ext cx="11372850" cy="5976664"/>
            <a:chOff x="409575" y="1052736"/>
            <a:chExt cx="11372850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052736"/>
              <a:ext cx="11372850" cy="3981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4350" y="5172025"/>
              <a:ext cx="11163300" cy="1857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412776"/>
            <a:ext cx="1126807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