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487" y="3048000"/>
            <a:ext cx="7439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224087"/>
            <a:ext cx="113157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4350" y="1700808"/>
            <a:ext cx="11163300" cy="4248472"/>
            <a:chOff x="514350" y="1340768"/>
            <a:chExt cx="11163300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4350" y="1340768"/>
              <a:ext cx="11163300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3122265"/>
              <a:ext cx="9763125" cy="2466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01492" y="342900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412776"/>
            <a:ext cx="113823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39419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700808"/>
            <a:ext cx="1116330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29958" y="387733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412776"/>
            <a:ext cx="1130617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29484" y="1416539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537" y="1340768"/>
            <a:ext cx="1121092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564904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340768"/>
            <a:ext cx="1122997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283274"/>
            <a:ext cx="11220450" cy="550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832304" y="1400600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19736" y="3316485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34021" y="5087522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12776"/>
            <a:ext cx="112585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1328592"/>
            <a:ext cx="18722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71208" y="3113849"/>
            <a:ext cx="2461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208" y="4884591"/>
            <a:ext cx="2461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9759" y="1484784"/>
            <a:ext cx="11245991" cy="4959846"/>
            <a:chOff x="469759" y="1484784"/>
            <a:chExt cx="11245991" cy="49598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9759" y="1484784"/>
              <a:ext cx="3867150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2348880"/>
              <a:ext cx="11239500" cy="40957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700808"/>
            <a:ext cx="112585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1412776"/>
            <a:ext cx="1134427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3387" y="1285453"/>
            <a:ext cx="11325225" cy="5095875"/>
            <a:chOff x="433387" y="1762125"/>
            <a:chExt cx="11325225" cy="50958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762125"/>
              <a:ext cx="11325225" cy="3333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5162550"/>
              <a:ext cx="11306175" cy="16954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556792"/>
            <a:ext cx="1138237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