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92138"/>
            <a:ext cx="1124902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24644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28737"/>
            <a:ext cx="11268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47944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768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755" y="4293096"/>
            <a:ext cx="74104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47944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600835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8012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07282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705100"/>
            <a:ext cx="10439400" cy="144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24000"/>
            <a:ext cx="11334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24221"/>
            <a:ext cx="8496944" cy="54850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312251"/>
            <a:ext cx="6840760" cy="50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09737"/>
            <a:ext cx="106584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36973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64831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680" y="2260823"/>
            <a:ext cx="934402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47944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90687"/>
            <a:ext cx="116586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43012"/>
            <a:ext cx="11430000" cy="43719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57300"/>
            <a:ext cx="115347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28737"/>
            <a:ext cx="114681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23975"/>
            <a:ext cx="1136332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589240"/>
            <a:ext cx="88773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25864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20882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33525"/>
            <a:ext cx="11306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966912"/>
            <a:ext cx="112966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71361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95450"/>
            <a:ext cx="115157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04937"/>
            <a:ext cx="114109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83" y="5517232"/>
            <a:ext cx="112871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442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93096"/>
            <a:ext cx="19442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447944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7768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47944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53190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0131"/>
            <a:ext cx="10945216" cy="55878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70131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63802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52587"/>
            <a:ext cx="115157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6110"/>
            <a:ext cx="11305256" cy="55355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65313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66837"/>
            <a:ext cx="114585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8999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81716"/>
            <a:ext cx="10657183" cy="49275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375" y="6220587"/>
            <a:ext cx="8753170" cy="5729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114" y="177281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4587" y="3011307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00250"/>
            <a:ext cx="1143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129"/>
            <a:ext cx="116014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28737"/>
            <a:ext cx="105156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42201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2981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105632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62" y="2060848"/>
            <a:ext cx="11420475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428" y="537321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6125570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489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40768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012100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776029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447361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164991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836323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5426631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6097963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33512"/>
            <a:ext cx="114585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50987"/>
            <a:ext cx="114776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04864"/>
            <a:ext cx="208823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440" y="4253583"/>
            <a:ext cx="208823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1850" y="4948064"/>
            <a:ext cx="208823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26635"/>
            <a:ext cx="208823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932" y="3363779"/>
            <a:ext cx="2351107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6507" y="4046686"/>
            <a:ext cx="1691461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3930" y="4706443"/>
            <a:ext cx="1691461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204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10" y="2623145"/>
            <a:ext cx="114109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208450"/>
            <a:ext cx="2232248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3985" y="3338192"/>
            <a:ext cx="2232248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75" y="4842900"/>
            <a:ext cx="2232248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328862"/>
            <a:ext cx="114681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4204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85925"/>
            <a:ext cx="113919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433637"/>
            <a:ext cx="100965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5867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312783"/>
            <a:ext cx="4464496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90725"/>
            <a:ext cx="116109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60062"/>
            <a:ext cx="9865096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64771"/>
            <a:ext cx="9865096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57300"/>
            <a:ext cx="115443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17937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58716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40276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8645"/>
            <a:ext cx="10873208" cy="550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19300"/>
            <a:ext cx="107823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156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44710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85489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37844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90199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254128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680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723" y="1447501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723" y="2188280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723" y="2940635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723" y="3692990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723" y="4456919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723" y="5186124"/>
            <a:ext cx="11161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33500"/>
            <a:ext cx="114204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28787"/>
            <a:ext cx="104584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28787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4218" y="3256645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062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37565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1917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571219"/>
            <a:ext cx="648072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