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587" y="3024187"/>
            <a:ext cx="73628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712" y="1757362"/>
            <a:ext cx="99345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556792"/>
            <a:ext cx="1126807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212976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16832"/>
            <a:ext cx="1125855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859338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28687" y="4442881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772816"/>
            <a:ext cx="1132522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28687" y="4307610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28800"/>
            <a:ext cx="113919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478944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844824"/>
            <a:ext cx="113442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257941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0937" y="5177475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28800"/>
            <a:ext cx="112585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415141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692649"/>
            <a:ext cx="11239500" cy="599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34504" y="147260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2314436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5793088"/>
            <a:ext cx="36724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484784"/>
            <a:ext cx="112680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64331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64356" y="4299429"/>
            <a:ext cx="317991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20527"/>
            <a:ext cx="11334750" cy="5076825"/>
            <a:chOff x="428625" y="1412776"/>
            <a:chExt cx="11334750" cy="5076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8625" y="1412776"/>
              <a:ext cx="1133475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4898926"/>
              <a:ext cx="11249025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408712"/>
            <a:ext cx="332670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43872" y="4149080"/>
            <a:ext cx="217335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639616" y="4961879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916832"/>
            <a:ext cx="1122045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9776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34068" y="359776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84784"/>
            <a:ext cx="11287125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305900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79" y="2305900"/>
            <a:ext cx="11969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71664" y="4918471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03912" y="4918471"/>
            <a:ext cx="27091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0336" y="4918471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147887"/>
            <a:ext cx="114300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999290"/>
            <a:ext cx="12961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29958" y="2999290"/>
            <a:ext cx="197860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70147"/>
            <a:ext cx="10720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988840"/>
            <a:ext cx="11391900" cy="34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688566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52662"/>
            <a:ext cx="10585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503015"/>
            <a:ext cx="11201400" cy="4878313"/>
            <a:chOff x="495300" y="1628800"/>
            <a:chExt cx="11201400" cy="48783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0084" y="1628800"/>
              <a:ext cx="39814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2420888"/>
              <a:ext cx="11201400" cy="4086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83</cp:revision>
  <dcterms:created xsi:type="dcterms:W3CDTF">2015-09-16T06:44:00Z</dcterms:created>
  <dcterms:modified xsi:type="dcterms:W3CDTF">2026-02-09T03:11:11Z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