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" y="3086100"/>
            <a:ext cx="100679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980728"/>
            <a:ext cx="1130617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283890"/>
            <a:ext cx="11420475" cy="5601494"/>
            <a:chOff x="385762" y="1076325"/>
            <a:chExt cx="11420475" cy="56014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076325"/>
              <a:ext cx="11420475" cy="470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82990"/>
            <a:stretch>
              <a:fillRect/>
            </a:stretch>
          </p:blipFill>
          <p:spPr>
            <a:xfrm>
              <a:off x="442912" y="5733256"/>
              <a:ext cx="11306175" cy="94456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7010"/>
          <a:stretch>
            <a:fillRect/>
          </a:stretch>
        </p:blipFill>
        <p:spPr>
          <a:xfrm>
            <a:off x="442912" y="1628800"/>
            <a:ext cx="11306175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124075"/>
            <a:ext cx="1128712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919104"/>
            <a:ext cx="62646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114550"/>
            <a:ext cx="1125855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947570"/>
            <a:ext cx="59766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109787"/>
            <a:ext cx="112966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978374"/>
            <a:ext cx="74168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988840"/>
            <a:ext cx="113538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895916"/>
            <a:ext cx="10009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97288"/>
            <a:ext cx="10009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12776"/>
            <a:ext cx="1130617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700808"/>
            <a:ext cx="113442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1704571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03712" y="3504343"/>
            <a:ext cx="27023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340768"/>
            <a:ext cx="11363325" cy="5191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340768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9410" y="3140968"/>
            <a:ext cx="14648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57239" y="4914478"/>
            <a:ext cx="14648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340768"/>
            <a:ext cx="11163300" cy="546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88288" y="3091619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4112" y="4978476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377652"/>
            <a:ext cx="113728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333953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104695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775323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700808"/>
            <a:ext cx="11287125" cy="4227562"/>
            <a:chOff x="452437" y="1556792"/>
            <a:chExt cx="11287125" cy="42275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2437" y="1556792"/>
              <a:ext cx="4581525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2564904"/>
              <a:ext cx="11287125" cy="3219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982241"/>
            <a:ext cx="11363325" cy="5399087"/>
            <a:chOff x="414337" y="620688"/>
            <a:chExt cx="11363325" cy="5399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620688"/>
              <a:ext cx="11363325" cy="443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5229200"/>
              <a:ext cx="11334750" cy="7905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12776"/>
            <a:ext cx="112776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