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44824"/>
            <a:ext cx="11179051" cy="16866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5943" y="4221088"/>
            <a:ext cx="758190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7290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1268760"/>
            <a:ext cx="252028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54826" y="5597692"/>
            <a:ext cx="252028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09712"/>
            <a:ext cx="1161097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3498449"/>
            <a:ext cx="230425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7506" y="4435999"/>
            <a:ext cx="342431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7541"/>
            <a:ext cx="11521280" cy="55358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132856"/>
            <a:ext cx="388843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54619" y="5072825"/>
            <a:ext cx="3430013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82488" y="6068248"/>
            <a:ext cx="445347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024062"/>
            <a:ext cx="1174432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2996952"/>
            <a:ext cx="252028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5027" y="4015524"/>
            <a:ext cx="252028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95437"/>
            <a:ext cx="116871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564904"/>
            <a:ext cx="79208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8972" y="3548752"/>
            <a:ext cx="515907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66925"/>
            <a:ext cx="1171575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005064"/>
            <a:ext cx="835292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70622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43012"/>
            <a:ext cx="1173480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90687"/>
            <a:ext cx="11753850" cy="347662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443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8707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412776"/>
            <a:ext cx="79208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361900"/>
            <a:ext cx="79208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253150"/>
            <a:ext cx="79208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144401"/>
            <a:ext cx="79208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5105100"/>
            <a:ext cx="79208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3472" y="5926902"/>
            <a:ext cx="79208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395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424574"/>
            <a:ext cx="79208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183926"/>
            <a:ext cx="79208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086751"/>
            <a:ext cx="79208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5001151"/>
            <a:ext cx="79208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200275"/>
            <a:ext cx="11677650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996952"/>
            <a:ext cx="252028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3480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284984"/>
            <a:ext cx="237626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05965" y="5090635"/>
            <a:ext cx="237626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9670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1303707"/>
            <a:ext cx="194421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86044" y="3965884"/>
            <a:ext cx="194421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4907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1340768"/>
            <a:ext cx="122413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80926" y="4083968"/>
            <a:ext cx="146274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1097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4005064"/>
            <a:ext cx="237626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2593"/>
            <a:ext cx="1178242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4021980"/>
            <a:ext cx="316835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3953" y="4947954"/>
            <a:ext cx="2380159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5860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708920"/>
            <a:ext cx="230425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09780" y="4630318"/>
            <a:ext cx="230425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0050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1233009"/>
            <a:ext cx="374441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20336" y="3073384"/>
            <a:ext cx="285594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43222" y="5041080"/>
            <a:ext cx="285594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943100"/>
            <a:ext cx="1167765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1954898"/>
            <a:ext cx="194421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3068"/>
            <a:ext cx="1167765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971675"/>
            <a:ext cx="11763375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996952"/>
            <a:ext cx="280831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952625"/>
            <a:ext cx="1176337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3163605"/>
            <a:ext cx="201622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491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1340768"/>
            <a:ext cx="417646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36023" y="3331613"/>
            <a:ext cx="1956121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2026-01-27T01:58:29Z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