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0662" y="3024187"/>
            <a:ext cx="921067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556792"/>
            <a:ext cx="11258550" cy="481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556792"/>
            <a:ext cx="11277600" cy="471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412776"/>
            <a:ext cx="11239500" cy="485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5300" y="1021035"/>
            <a:ext cx="11201400" cy="5648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5099698"/>
            <a:ext cx="10729192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5912498"/>
            <a:ext cx="10729192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814512"/>
            <a:ext cx="11277600" cy="3228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2665940"/>
            <a:ext cx="10463336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4291541"/>
            <a:ext cx="10463336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804987"/>
            <a:ext cx="11334750" cy="3248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3458028"/>
            <a:ext cx="10729192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4270828"/>
            <a:ext cx="10729192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2219325"/>
            <a:ext cx="11277600" cy="2419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060632"/>
            <a:ext cx="10945216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873433"/>
            <a:ext cx="10945216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437" y="1700808"/>
            <a:ext cx="11287125" cy="404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062" y="1628800"/>
            <a:ext cx="11191875" cy="4733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55840" y="1628800"/>
            <a:ext cx="165618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575720" y="3239886"/>
            <a:ext cx="247067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3637089" y="4842205"/>
            <a:ext cx="1235337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437" y="2060848"/>
            <a:ext cx="11287125" cy="3171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902102"/>
            <a:ext cx="180020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389218" y="3714901"/>
            <a:ext cx="2023842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1728" y="692696"/>
            <a:ext cx="10496884" cy="59414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655840" y="3648915"/>
            <a:ext cx="1872208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049600" y="5128726"/>
            <a:ext cx="2311152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484784"/>
            <a:ext cx="11296650" cy="4876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07768" y="1548464"/>
            <a:ext cx="1512168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762510" y="3188578"/>
            <a:ext cx="2773649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935760" y="4799664"/>
            <a:ext cx="118059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456" y="476672"/>
            <a:ext cx="4572000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291739"/>
            <a:ext cx="11249025" cy="549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484784"/>
            <a:ext cx="11334750" cy="481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337" y="1484784"/>
            <a:ext cx="11363325" cy="473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82</cp:revision>
  <dcterms:created xsi:type="dcterms:W3CDTF">2015-09-16T06:44:00Z</dcterms:created>
  <dcterms:modified xsi:type="dcterms:W3CDTF">2026-02-09T03:08:50Z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0803F182AC044BA3913AF2E555CD301E</vt:lpwstr>
  </property>
</Properties>
</file>