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43162" y="3028950"/>
            <a:ext cx="7305675" cy="800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15750" cy="4781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472264" y="2564904"/>
            <a:ext cx="2232248" cy="5957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42258" y="5389127"/>
            <a:ext cx="2521493" cy="5957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79710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619250"/>
            <a:ext cx="11601450" cy="3619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27848" y="3538291"/>
            <a:ext cx="3672408" cy="5957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2619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666875"/>
            <a:ext cx="11734800" cy="3524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99656" y="2564904"/>
            <a:ext cx="5040560" cy="5957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81489" y="3606626"/>
            <a:ext cx="5040560" cy="5957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64607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2052637"/>
            <a:ext cx="11696700" cy="2752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888088" y="3054827"/>
            <a:ext cx="4464496" cy="5957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90114" y="3969227"/>
            <a:ext cx="1753558" cy="5957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7096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1609725"/>
            <a:ext cx="11763375" cy="3638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55938" y="3452150"/>
            <a:ext cx="5652629" cy="5957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76512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2114550"/>
            <a:ext cx="11744325" cy="2628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4005064"/>
            <a:ext cx="10513168" cy="5957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24678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628800"/>
            <a:ext cx="7172325" cy="2505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6715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72900" cy="4629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1399" y="5877272"/>
            <a:ext cx="9582150" cy="904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94883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3" y="1268760"/>
            <a:ext cx="11593288" cy="55098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298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340768"/>
            <a:ext cx="11906250" cy="4533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20222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666875"/>
            <a:ext cx="11744325" cy="3524250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782425" cy="4591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2637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36501"/>
            <a:ext cx="11772900" cy="5476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90636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734800" cy="4638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420888"/>
            <a:ext cx="1080120" cy="5957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7305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02593"/>
            <a:ext cx="11591925" cy="5438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2204864"/>
            <a:ext cx="1080120" cy="5957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488488" y="5121684"/>
            <a:ext cx="1080120" cy="5957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6930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96700" cy="3057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4509120"/>
            <a:ext cx="6848475" cy="16764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344472" y="2636912"/>
            <a:ext cx="1080120" cy="5957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99884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58600" cy="5572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84032" y="4149080"/>
            <a:ext cx="1080120" cy="5957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60535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98401"/>
            <a:ext cx="11639550" cy="5514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95600" y="5157192"/>
            <a:ext cx="1080120" cy="5957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12048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58600" cy="4610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95600" y="3212976"/>
            <a:ext cx="1080120" cy="5957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6732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39550" cy="4638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480376" y="1196752"/>
            <a:ext cx="1080120" cy="5957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8955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39550" cy="2752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2889" y="4165501"/>
            <a:ext cx="11420475" cy="2200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86049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25275" cy="4838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11624" y="2636912"/>
            <a:ext cx="3168352" cy="5957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07179" y="5403261"/>
            <a:ext cx="2409101" cy="5957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06802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410950" cy="4886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68042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34800" cy="4781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951984" y="1484784"/>
            <a:ext cx="3528392" cy="5957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630049" y="4459478"/>
            <a:ext cx="1953783" cy="5957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7446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687175" cy="4591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879976" y="1484784"/>
            <a:ext cx="2664296" cy="5957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64908" y="5246556"/>
            <a:ext cx="2664296" cy="5957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28062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2600325"/>
            <a:ext cx="11553825" cy="1657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816080" y="2600325"/>
            <a:ext cx="2808312" cy="5957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78015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87175" cy="5314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7535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1604962"/>
            <a:ext cx="11772900" cy="3648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951984" y="2564904"/>
            <a:ext cx="1944216" cy="5957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07164" y="3560327"/>
            <a:ext cx="2953332" cy="5957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45942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687175" cy="2781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0685" y="4437112"/>
            <a:ext cx="10991850" cy="15811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423592" y="2329145"/>
            <a:ext cx="3312368" cy="5957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664502" y="4345369"/>
            <a:ext cx="5832097" cy="5957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01726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2026-01-27T03:32:02Z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