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48" r:id="rId2"/>
    <p:sldId id="349" r:id="rId3"/>
    <p:sldId id="350" r:id="rId4"/>
    <p:sldId id="351" r:id="rId5"/>
    <p:sldId id="352" r:id="rId6"/>
    <p:sldId id="353" r:id="rId7"/>
    <p:sldId id="354" r:id="rId8"/>
    <p:sldId id="355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63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350" y="3119437"/>
            <a:ext cx="582930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47837"/>
            <a:ext cx="116681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66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76520" cy="55386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288348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42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119312"/>
            <a:ext cx="117157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0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762125"/>
            <a:ext cx="109918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0074" y="1707144"/>
            <a:ext cx="11184557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074" y="2609969"/>
            <a:ext cx="11184557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074" y="3501219"/>
            <a:ext cx="11184557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0074" y="4380894"/>
            <a:ext cx="11184557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60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2575"/>
            <a:ext cx="115919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0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869160"/>
            <a:ext cx="669674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66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4300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636912"/>
            <a:ext cx="4392488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8482" y="3551313"/>
            <a:ext cx="4392488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21161" y="4477287"/>
            <a:ext cx="4392488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84685" y="5380113"/>
            <a:ext cx="4392488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76450"/>
            <a:ext cx="116681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3575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775"/>
            <a:ext cx="116109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4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0212"/>
            <a:ext cx="115728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636912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0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2026-01-27T03:49:47Z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