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4587" y="3067050"/>
            <a:ext cx="736282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57300"/>
            <a:ext cx="1170622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725144"/>
            <a:ext cx="144016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69838" y="4725144"/>
            <a:ext cx="211439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000250"/>
            <a:ext cx="1175385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996952"/>
            <a:ext cx="504056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19237"/>
            <a:ext cx="1169670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3573016"/>
            <a:ext cx="367240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33525"/>
            <a:ext cx="116776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7" y="3501008"/>
            <a:ext cx="11167417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7" y="4577454"/>
            <a:ext cx="11167417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16632"/>
            <a:ext cx="7448550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726219"/>
            <a:ext cx="1166812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5860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57312"/>
            <a:ext cx="1173480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57312"/>
            <a:ext cx="1169670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668125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429000"/>
            <a:ext cx="11630025" cy="268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4448755"/>
            <a:ext cx="93610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82425" cy="467677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780928"/>
            <a:ext cx="93610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976437"/>
            <a:ext cx="1165860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996952"/>
            <a:ext cx="93610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52550"/>
            <a:ext cx="1173480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708920"/>
            <a:ext cx="93610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62112"/>
            <a:ext cx="1171575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3900486"/>
            <a:ext cx="93610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16310"/>
            <a:ext cx="1177290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996952"/>
            <a:ext cx="93610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060848"/>
            <a:ext cx="93610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132856"/>
            <a:ext cx="93610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85900"/>
            <a:ext cx="1132522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61240" cy="54572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068960"/>
            <a:ext cx="259228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19689" y="5059806"/>
            <a:ext cx="259228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8079"/>
            <a:ext cx="11233248" cy="552529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1288079"/>
            <a:ext cx="151216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52124" y="3163178"/>
            <a:ext cx="188423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20224" y="5177173"/>
            <a:ext cx="2240271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81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6232351"/>
            <a:ext cx="3019425" cy="581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20336" y="4293096"/>
            <a:ext cx="216024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9670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03590" y="1340768"/>
            <a:ext cx="257658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64968" y="5484505"/>
            <a:ext cx="257658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28737"/>
            <a:ext cx="1170622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718564"/>
            <a:ext cx="223224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85900"/>
            <a:ext cx="1168717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460194"/>
            <a:ext cx="136815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2186" y="3520487"/>
            <a:ext cx="307963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95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4471837"/>
            <a:ext cx="331236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40361" y="5478835"/>
            <a:ext cx="1895799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2026-01-27T01:39:10Z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