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8"/>
  </p:notesMasterIdLst>
  <p:handoutMasterIdLst>
    <p:handoutMasterId r:id="rId5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7" r:id="rId46"/>
    <p:sldId id="368" r:id="rId47"/>
    <p:sldId id="369" r:id="rId48"/>
    <p:sldId id="370" r:id="rId49"/>
    <p:sldId id="371" r:id="rId50"/>
    <p:sldId id="372" r:id="rId51"/>
    <p:sldId id="373" r:id="rId52"/>
    <p:sldId id="374" r:id="rId53"/>
    <p:sldId id="375" r:id="rId54"/>
    <p:sldId id="376" r:id="rId55"/>
    <p:sldId id="377" r:id="rId56"/>
    <p:sldId id="378" r:id="rId57"/>
  </p:sldIdLst>
  <p:sldSz cx="12192000" cy="6858000"/>
  <p:notesSz cx="6858000" cy="9144000"/>
  <p:custDataLst>
    <p:tags r:id="rId6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201400" cy="455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10391775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13285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4181575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971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10182225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134076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23825" y="4813173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619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229975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48478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13538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6460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12776"/>
            <a:ext cx="9991725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13285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413527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709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2066925"/>
            <a:ext cx="10591800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066925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7651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643062"/>
            <a:ext cx="11468100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467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68100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7153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96675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488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695450"/>
            <a:ext cx="11496675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9828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09639"/>
            <a:ext cx="11229975" cy="551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309639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5407077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2022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91925" cy="43815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2667000"/>
            <a:ext cx="10687050" cy="152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85293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2637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487150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9063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01450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30528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35918"/>
            <a:ext cx="11572875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930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32731"/>
            <a:ext cx="11487150" cy="2600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4102943"/>
            <a:ext cx="11182350" cy="2638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2" y="2611633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534325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9988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873208" cy="548221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48478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6053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2066925"/>
            <a:ext cx="11334750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048225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204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15725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73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506200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9557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576471" cy="312665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4191" y="4365810"/>
            <a:ext cx="10480401" cy="2375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604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772775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3429000"/>
            <a:ext cx="1512168" cy="23762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148478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3498779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0680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2062162"/>
            <a:ext cx="11458575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98884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6804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733550"/>
            <a:ext cx="11315700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73355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4347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2324100"/>
            <a:ext cx="11325225" cy="2209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32410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0357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595437"/>
            <a:ext cx="1135380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61791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044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77625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544522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609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06200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98884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31715" y="560014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9667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52550"/>
            <a:ext cx="11572875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191683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8429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77600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4302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99758"/>
            <a:ext cx="10945216" cy="5513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5608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00175"/>
            <a:ext cx="11477625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604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738312"/>
            <a:ext cx="10887075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173831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74073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44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9190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1663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257" y="1268760"/>
            <a:ext cx="11382375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957" y="1916460"/>
            <a:ext cx="11496675" cy="4181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4041251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770457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549966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540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744200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34076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2081547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2880201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362098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3432" y="4269163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83432" y="500994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83432" y="576229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2241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81112"/>
            <a:ext cx="11420475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5362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01450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3611505"/>
            <a:ext cx="20162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83369" y="5104639"/>
            <a:ext cx="174122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1784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33078"/>
            <a:ext cx="11439525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1196752"/>
            <a:ext cx="12241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65228" y="2678311"/>
            <a:ext cx="154333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50028" y="3430665"/>
            <a:ext cx="154333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41279" y="5676154"/>
            <a:ext cx="154333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1401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391900" cy="1362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564904"/>
            <a:ext cx="11582400" cy="4248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11824" y="1880347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13980" y="2470655"/>
            <a:ext cx="162969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92168" y="3917490"/>
            <a:ext cx="162969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63368" y="5352751"/>
            <a:ext cx="19450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0328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468100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1398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19212"/>
            <a:ext cx="11430000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9485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87150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078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2124075"/>
            <a:ext cx="11334750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124075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806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87150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5589240"/>
            <a:ext cx="20162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1022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53800" cy="1971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220" y="3573016"/>
            <a:ext cx="11420475" cy="1943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456" y="2708920"/>
            <a:ext cx="20162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96226" y="4838662"/>
            <a:ext cx="469977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412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790700"/>
            <a:ext cx="11620500" cy="3276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348880"/>
            <a:ext cx="105131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1707" y="3031786"/>
            <a:ext cx="105131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1707" y="4420748"/>
            <a:ext cx="105131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9632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468100" cy="2609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3949090"/>
            <a:ext cx="6048672" cy="280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9461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91850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4005064"/>
            <a:ext cx="20162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2820" y="4892310"/>
            <a:ext cx="11305256" cy="4305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2820" y="5598366"/>
            <a:ext cx="11305256" cy="4305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5305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829925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40768"/>
            <a:ext cx="11305256" cy="4305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2046824"/>
            <a:ext cx="11305256" cy="4305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2732070"/>
            <a:ext cx="11305256" cy="4305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3403292"/>
            <a:ext cx="11305256" cy="4305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400" y="4100222"/>
            <a:ext cx="11305256" cy="4305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5400" y="4771444"/>
            <a:ext cx="11305256" cy="4305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95400" y="5454460"/>
            <a:ext cx="11305256" cy="4305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95400" y="6160517"/>
            <a:ext cx="11305256" cy="4305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9590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781175"/>
            <a:ext cx="10820400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8488" y="1804325"/>
            <a:ext cx="11305256" cy="4305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8488" y="2510381"/>
            <a:ext cx="11305256" cy="4305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8488" y="3175693"/>
            <a:ext cx="11305256" cy="4305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8488" y="3861048"/>
            <a:ext cx="11305256" cy="4305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8488" y="4571085"/>
            <a:ext cx="11305256" cy="4305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7038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95412"/>
            <a:ext cx="11439525" cy="406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8015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890587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2204864"/>
            <a:ext cx="10372725" cy="1933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2" y="148478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84374" y="279272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535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419225"/>
            <a:ext cx="10829925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06084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4109567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59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447800"/>
            <a:ext cx="11077575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06084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36878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0172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56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56</vt:i4>
      </vt:variant>
    </vt:vector>
  </HeadingPairs>
  <TitlesOfParts>
    <vt:vector size="6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2026-01-27T00:18:57Z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