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2" r:id="rId19"/>
    <p:sldId id="340" r:id="rId20"/>
    <p:sldId id="344" r:id="rId21"/>
    <p:sldId id="341" r:id="rId22"/>
    <p:sldId id="343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060848"/>
            <a:ext cx="78867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7939" y="3356992"/>
            <a:ext cx="62579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52650"/>
            <a:ext cx="116967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98484"/>
            <a:ext cx="45365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76350"/>
            <a:ext cx="117729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78058"/>
            <a:ext cx="10225980" cy="559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887" y="5229200"/>
            <a:ext cx="11687175" cy="74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110" y="4293096"/>
            <a:ext cx="1191555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110" y="5207496"/>
            <a:ext cx="1191555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110" y="1268760"/>
            <a:ext cx="1191555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110" y="2183160"/>
            <a:ext cx="1191555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110" y="3120710"/>
            <a:ext cx="1191555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0110" y="4069835"/>
            <a:ext cx="1191555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0110" y="4995810"/>
            <a:ext cx="1191555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0110" y="5863911"/>
            <a:ext cx="1191555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303485"/>
            <a:ext cx="1191555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217885"/>
            <a:ext cx="1191555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155435"/>
            <a:ext cx="1191555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081409"/>
            <a:ext cx="1191555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030533"/>
            <a:ext cx="1191555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944933"/>
            <a:ext cx="1191555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00250"/>
            <a:ext cx="116776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7175" y="2204864"/>
            <a:ext cx="1191555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175" y="3119264"/>
            <a:ext cx="1191555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175" y="4056813"/>
            <a:ext cx="1191555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9925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49" y="1988840"/>
            <a:ext cx="11706225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1988840"/>
            <a:ext cx="29523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79140" y="2926389"/>
            <a:ext cx="21614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2690" y="4870936"/>
            <a:ext cx="21614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276053"/>
            <a:ext cx="11182350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1354122"/>
            <a:ext cx="205045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7418" y="2239589"/>
            <a:ext cx="225484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92790" y="3350758"/>
            <a:ext cx="225484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4086" y="4427204"/>
            <a:ext cx="225484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9630123" cy="583264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918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884733"/>
            <a:ext cx="95440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7787"/>
            <a:ext cx="115824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348880"/>
            <a:ext cx="205045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4571219"/>
            <a:ext cx="205045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443162"/>
            <a:ext cx="1173480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3455263"/>
            <a:ext cx="205045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09687"/>
            <a:ext cx="113538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38300"/>
            <a:ext cx="116681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9604" y="2564904"/>
            <a:ext cx="205045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79604" y="4382129"/>
            <a:ext cx="205045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57350"/>
            <a:ext cx="116681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92896"/>
            <a:ext cx="205045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4356420"/>
            <a:ext cx="205045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14500"/>
            <a:ext cx="117538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408368" cy="5899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89154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429000"/>
            <a:ext cx="56886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0178" y="4285526"/>
            <a:ext cx="56886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76400"/>
            <a:ext cx="116681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462834"/>
            <a:ext cx="2376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0164" y="3462834"/>
            <a:ext cx="301844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51380" y="4354085"/>
            <a:ext cx="49490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2026-01-27T02:34:05Z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