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3057525"/>
            <a:ext cx="76581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980728"/>
            <a:ext cx="112109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84784"/>
            <a:ext cx="112204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844824"/>
            <a:ext cx="113442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628800"/>
            <a:ext cx="112014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538214"/>
            <a:ext cx="1008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6326" y="692696"/>
            <a:ext cx="10417524" cy="583135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5444" y="2478382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628800"/>
            <a:ext cx="11325225" cy="44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2509186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40768"/>
            <a:ext cx="11449050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200456" y="226235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84784"/>
            <a:ext cx="113347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844824"/>
            <a:ext cx="113252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919170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23611" y="380602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" y="1844824"/>
            <a:ext cx="114014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826246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62652" y="376967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132856"/>
            <a:ext cx="1139190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5006" y="2161884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556792"/>
            <a:ext cx="113633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7" y="1556792"/>
            <a:ext cx="114395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7" y="1700808"/>
            <a:ext cx="114395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695325"/>
            <a:ext cx="1126807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