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6375" y="3019425"/>
            <a:ext cx="9239250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575" y="1484784"/>
            <a:ext cx="11372850" cy="5276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387" y="1484784"/>
            <a:ext cx="11325225" cy="5257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768408" y="1415114"/>
            <a:ext cx="172819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783632" y="5043684"/>
            <a:ext cx="2415839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42603" y="5943570"/>
            <a:ext cx="2415839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100" y="1484784"/>
            <a:ext cx="11353800" cy="5181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071664" y="2276872"/>
            <a:ext cx="244827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420005" y="4976530"/>
            <a:ext cx="244827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437" y="1556792"/>
            <a:ext cx="11287125" cy="4448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99856" y="3359330"/>
            <a:ext cx="201622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337" y="1628800"/>
            <a:ext cx="11363325" cy="4448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1599772"/>
            <a:ext cx="223224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672064" y="4309948"/>
            <a:ext cx="151216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5775" y="1358602"/>
            <a:ext cx="11220450" cy="5238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760296" y="1271098"/>
            <a:ext cx="230425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100" y="1844824"/>
            <a:ext cx="11353800" cy="3438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91544" y="3578600"/>
            <a:ext cx="165618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0525" y="1340768"/>
            <a:ext cx="11410950" cy="5305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962" y="1700808"/>
            <a:ext cx="11268075" cy="3638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431704" y="1631138"/>
            <a:ext cx="338437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400256" y="3537234"/>
            <a:ext cx="201622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912" y="1772816"/>
            <a:ext cx="11306175" cy="3648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19736" y="1772816"/>
            <a:ext cx="208823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159896" y="3645158"/>
            <a:ext cx="208823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4812" y="2204864"/>
            <a:ext cx="11382375" cy="2790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015880" y="2222579"/>
            <a:ext cx="266429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387" y="1628800"/>
            <a:ext cx="11325225" cy="4591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63552" y="4410422"/>
            <a:ext cx="259228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962" y="1772816"/>
            <a:ext cx="11268075" cy="3695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39616" y="1772816"/>
            <a:ext cx="201622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967844" y="3659674"/>
            <a:ext cx="216871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387" y="1556792"/>
            <a:ext cx="11325225" cy="4600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863752" y="1542278"/>
            <a:ext cx="2520280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171990" y="3446150"/>
            <a:ext cx="1080120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1012" y="1340768"/>
            <a:ext cx="11229975" cy="5286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81</cp:revision>
  <dcterms:created xsi:type="dcterms:W3CDTF">2015-09-16T06:44:00Z</dcterms:created>
  <dcterms:modified xsi:type="dcterms:W3CDTF">2026-02-09T03:10:01Z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0803F182AC044BA3913AF2E555CD301E</vt:lpwstr>
  </property>
</Properties>
</file>