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3071812"/>
            <a:ext cx="72199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0218"/>
            <a:ext cx="116014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330073"/>
            <a:ext cx="29523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9995" y="3193597"/>
            <a:ext cx="272628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3727" y="5114994"/>
            <a:ext cx="204014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47937"/>
            <a:ext cx="116776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566436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6501"/>
            <a:ext cx="115252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149080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8816" y="5167653"/>
            <a:ext cx="46151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251"/>
            <a:ext cx="116490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132856"/>
            <a:ext cx="42484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0625" y="4991803"/>
            <a:ext cx="42484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7066" y="5929353"/>
            <a:ext cx="100054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9725"/>
            <a:ext cx="116967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01008"/>
            <a:ext cx="11305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50132"/>
            <a:ext cx="11305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2731"/>
            <a:ext cx="117252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121993"/>
            <a:ext cx="115919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76400"/>
            <a:ext cx="116871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919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52587"/>
            <a:ext cx="116871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5013176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9865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145948"/>
            <a:ext cx="9865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71687"/>
            <a:ext cx="116681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72728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04962"/>
            <a:ext cx="117062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85982"/>
            <a:ext cx="111817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46680"/>
            <a:ext cx="111817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00262"/>
            <a:ext cx="116205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4187" y="3068960"/>
            <a:ext cx="111817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187" y="4029658"/>
            <a:ext cx="111817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7735"/>
            <a:ext cx="115633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3" y="3212976"/>
            <a:ext cx="30243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1649"/>
            <a:ext cx="116776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179156"/>
            <a:ext cx="30243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3925" y="6091399"/>
            <a:ext cx="30243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6026"/>
            <a:ext cx="117348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196752"/>
            <a:ext cx="30243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9130" y="5143719"/>
            <a:ext cx="236947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62100"/>
            <a:ext cx="116205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429000"/>
            <a:ext cx="36004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132856"/>
            <a:ext cx="236947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2954" y="6045099"/>
            <a:ext cx="328320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52625"/>
            <a:ext cx="116014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191358"/>
            <a:ext cx="33843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149080"/>
            <a:ext cx="236947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19312"/>
            <a:ext cx="117729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112860"/>
            <a:ext cx="236947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5598" y="3068960"/>
            <a:ext cx="272060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9411" y="4990358"/>
            <a:ext cx="272060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57337"/>
            <a:ext cx="117729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560341"/>
            <a:ext cx="15841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8218" y="3435439"/>
            <a:ext cx="15841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24075"/>
            <a:ext cx="116967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96952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775"/>
            <a:ext cx="116776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628775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2180" y="2589473"/>
            <a:ext cx="300197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8788" y="3550171"/>
            <a:ext cx="300197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693"/>
            <a:ext cx="116586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967" y="3092571"/>
            <a:ext cx="1163955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2207543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4516" y="3156667"/>
            <a:ext cx="27314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